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73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DB413-B935-4007-91EC-57EDF580F60F}" type="datetimeFigureOut">
              <a:rPr lang="en-US" smtClean="0"/>
              <a:t>5/29/2015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6D132-1C43-46F4-980C-D27A576BCBE9}" type="slidenum">
              <a:rPr lang="en-US" smtClean="0"/>
              <a:t>‹#›</a:t>
            </a:fld>
            <a:endParaRPr lang="en-US"/>
          </a:p>
        </p:txBody>
      </p:sp>
    </p:spTree>
    <p:extLst>
      <p:ext uri="{BB962C8B-B14F-4D97-AF65-F5344CB8AC3E}">
        <p14:creationId xmlns:p14="http://schemas.microsoft.com/office/powerpoint/2010/main" val="273411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have</a:t>
            </a:r>
            <a:r>
              <a:rPr lang="en-US" baseline="0" dirty="0" smtClean="0"/>
              <a:t> googled “E-Commerce websites” Shopify is one of the first websites that pop up on your search engine. You will prompted to register for an account by providing email, password, and a store name. Following you will be taken to this screen, which ask “where would you like to start selling today?” you may choose online or retail. Choose whichever you believe is applicable to your organization. </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13</a:t>
            </a:fld>
            <a:endParaRPr lang="en-US"/>
          </a:p>
        </p:txBody>
      </p:sp>
    </p:spTree>
    <p:extLst>
      <p:ext uri="{BB962C8B-B14F-4D97-AF65-F5344CB8AC3E}">
        <p14:creationId xmlns:p14="http://schemas.microsoft.com/office/powerpoint/2010/main" val="129756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home of you</a:t>
            </a:r>
            <a:r>
              <a:rPr lang="en-US" baseline="0" dirty="0" smtClean="0"/>
              <a:t> customizing your theme for your online shop. You have the ability to change colors and upload your logo on this page. If you know html, you may edit the themes in “theme options” at the top left of the webpage.  </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24</a:t>
            </a:fld>
            <a:endParaRPr lang="en-US"/>
          </a:p>
        </p:txBody>
      </p:sp>
    </p:spTree>
    <p:extLst>
      <p:ext uri="{BB962C8B-B14F-4D97-AF65-F5344CB8AC3E}">
        <p14:creationId xmlns:p14="http://schemas.microsoft.com/office/powerpoint/2010/main" val="3541702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final step is creating</a:t>
            </a:r>
            <a:r>
              <a:rPr lang="en-US" baseline="0" dirty="0" smtClean="0"/>
              <a:t> a domain name. For a small fee, you are able to create a domain name. This gives you access to not only local markets but international markets. While the administrative interface of the shop is in English, your shop may be written in different languages. </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25</a:t>
            </a:fld>
            <a:endParaRPr lang="en-US"/>
          </a:p>
        </p:txBody>
      </p:sp>
    </p:spTree>
    <p:extLst>
      <p:ext uri="{BB962C8B-B14F-4D97-AF65-F5344CB8AC3E}">
        <p14:creationId xmlns:p14="http://schemas.microsoft.com/office/powerpoint/2010/main" val="186778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settings tab, if you click under shipping,</a:t>
            </a:r>
            <a:r>
              <a:rPr lang="en-US" baseline="0" dirty="0" smtClean="0"/>
              <a:t> you will be able to set up international shipping rates. This shipping tab also connects you with different fulfillment and drop </a:t>
            </a:r>
            <a:r>
              <a:rPr lang="en-US" baseline="0" smtClean="0"/>
              <a:t>shipping services. </a:t>
            </a:r>
            <a:endParaRPr lang="en-US" baseline="0" dirty="0" smtClean="0"/>
          </a:p>
        </p:txBody>
      </p:sp>
      <p:sp>
        <p:nvSpPr>
          <p:cNvPr id="4" name="Slide Number Placeholder 3"/>
          <p:cNvSpPr>
            <a:spLocks noGrp="1"/>
          </p:cNvSpPr>
          <p:nvPr>
            <p:ph type="sldNum" sz="quarter" idx="10"/>
          </p:nvPr>
        </p:nvSpPr>
        <p:spPr/>
        <p:txBody>
          <a:bodyPr/>
          <a:lstStyle/>
          <a:p>
            <a:fld id="{CABBD2F4-7D77-4B8E-B477-630C6173303F}" type="slidenum">
              <a:rPr lang="en-US" smtClean="0"/>
              <a:t>26</a:t>
            </a:fld>
            <a:endParaRPr lang="en-US"/>
          </a:p>
        </p:txBody>
      </p:sp>
    </p:spTree>
    <p:extLst>
      <p:ext uri="{BB962C8B-B14F-4D97-AF65-F5344CB8AC3E}">
        <p14:creationId xmlns:p14="http://schemas.microsoft.com/office/powerpoint/2010/main" val="140096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you will be guided to a second screen asking to fill out personal information. </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14</a:t>
            </a:fld>
            <a:endParaRPr lang="en-US"/>
          </a:p>
        </p:txBody>
      </p:sp>
    </p:spTree>
    <p:extLst>
      <p:ext uri="{BB962C8B-B14F-4D97-AF65-F5344CB8AC3E}">
        <p14:creationId xmlns:p14="http://schemas.microsoft.com/office/powerpoint/2010/main" val="271874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and final</a:t>
            </a:r>
            <a:r>
              <a:rPr lang="en-US" baseline="0" dirty="0" smtClean="0"/>
              <a:t> step before being sent to the main menu/main portal. You will be asked two questions about your business. Please answer according.</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15</a:t>
            </a:fld>
            <a:endParaRPr lang="en-US"/>
          </a:p>
        </p:txBody>
      </p:sp>
    </p:spTree>
    <p:extLst>
      <p:ext uri="{BB962C8B-B14F-4D97-AF65-F5344CB8AC3E}">
        <p14:creationId xmlns:p14="http://schemas.microsoft.com/office/powerpoint/2010/main" val="360181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a:t>
            </a:r>
            <a:r>
              <a:rPr lang="en-US" baseline="0" dirty="0" smtClean="0"/>
              <a:t> menu/main portal. 3 steps are required in order for you to get started. Add products, Customize your website, and set up a domain name. </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18</a:t>
            </a:fld>
            <a:endParaRPr lang="en-US"/>
          </a:p>
        </p:txBody>
      </p:sp>
    </p:spTree>
    <p:extLst>
      <p:ext uri="{BB962C8B-B14F-4D97-AF65-F5344CB8AC3E}">
        <p14:creationId xmlns:p14="http://schemas.microsoft.com/office/powerpoint/2010/main" val="423085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one I clicked on</a:t>
            </a:r>
            <a:r>
              <a:rPr lang="en-US" baseline="0" dirty="0" smtClean="0"/>
              <a:t> was  add a product . You can create the title of your product and a description. You can put any image you would like in the Images box. No pre-loaded images are on this </a:t>
            </a:r>
            <a:r>
              <a:rPr lang="en-US" baseline="0" dirty="0" err="1" smtClean="0"/>
              <a:t>software,Shopify</a:t>
            </a:r>
            <a:r>
              <a:rPr lang="en-US" baseline="0" dirty="0" smtClean="0"/>
              <a:t> , but you are able to upload whatever you may like. You are able to sell any product on this site. Shopify even enables you to have gift cards and create collections for your products. </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19</a:t>
            </a:fld>
            <a:endParaRPr lang="en-US"/>
          </a:p>
        </p:txBody>
      </p:sp>
    </p:spTree>
    <p:extLst>
      <p:ext uri="{BB962C8B-B14F-4D97-AF65-F5344CB8AC3E}">
        <p14:creationId xmlns:p14="http://schemas.microsoft.com/office/powerpoint/2010/main" val="265198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scroll</a:t>
            </a:r>
            <a:r>
              <a:rPr lang="en-US" baseline="0" dirty="0" smtClean="0"/>
              <a:t> down on the same page, you will see pricing, inventory, and shipping. You can enable features like charge taxes on that specific product. </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20</a:t>
            </a:fld>
            <a:endParaRPr lang="en-US"/>
          </a:p>
        </p:txBody>
      </p:sp>
    </p:spTree>
    <p:extLst>
      <p:ext uri="{BB962C8B-B14F-4D97-AF65-F5344CB8AC3E}">
        <p14:creationId xmlns:p14="http://schemas.microsoft.com/office/powerpoint/2010/main" val="116411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saving</a:t>
            </a:r>
            <a:r>
              <a:rPr lang="en-US" baseline="0" dirty="0" smtClean="0"/>
              <a:t> your first product, you will be guided back to the main portal. You will may then go and  customize your “theme” for your website. Shopify has around 30 themes that are free to use. You may also buy themes through shopify. Themes costs vary. </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21</a:t>
            </a:fld>
            <a:endParaRPr lang="en-US"/>
          </a:p>
        </p:txBody>
      </p:sp>
    </p:spTree>
    <p:extLst>
      <p:ext uri="{BB962C8B-B14F-4D97-AF65-F5344CB8AC3E}">
        <p14:creationId xmlns:p14="http://schemas.microsoft.com/office/powerpoint/2010/main" val="193814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use a free</a:t>
            </a:r>
            <a:r>
              <a:rPr lang="en-US" baseline="0" dirty="0" smtClean="0"/>
              <a:t> theme, just click publish and the theme will be applied to your shopify website.</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22</a:t>
            </a:fld>
            <a:endParaRPr lang="en-US"/>
          </a:p>
        </p:txBody>
      </p:sp>
    </p:spTree>
    <p:extLst>
      <p:ext uri="{BB962C8B-B14F-4D97-AF65-F5344CB8AC3E}">
        <p14:creationId xmlns:p14="http://schemas.microsoft.com/office/powerpoint/2010/main" val="3492522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have chosen a specific theme, you have the ability to customize your theme with your own pictures and sayings.  </a:t>
            </a:r>
            <a:endParaRPr lang="en-US" dirty="0"/>
          </a:p>
        </p:txBody>
      </p:sp>
      <p:sp>
        <p:nvSpPr>
          <p:cNvPr id="4" name="Slide Number Placeholder 3"/>
          <p:cNvSpPr>
            <a:spLocks noGrp="1"/>
          </p:cNvSpPr>
          <p:nvPr>
            <p:ph type="sldNum" sz="quarter" idx="10"/>
          </p:nvPr>
        </p:nvSpPr>
        <p:spPr/>
        <p:txBody>
          <a:bodyPr/>
          <a:lstStyle/>
          <a:p>
            <a:fld id="{CABBD2F4-7D77-4B8E-B477-630C6173303F}" type="slidenum">
              <a:rPr lang="en-US" smtClean="0"/>
              <a:t>23</a:t>
            </a:fld>
            <a:endParaRPr lang="en-US"/>
          </a:p>
        </p:txBody>
      </p:sp>
    </p:spTree>
    <p:extLst>
      <p:ext uri="{BB962C8B-B14F-4D97-AF65-F5344CB8AC3E}">
        <p14:creationId xmlns:p14="http://schemas.microsoft.com/office/powerpoint/2010/main" val="935164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BA2327-BBF4-480E-A907-9BE83D92E55A}"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250305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A2327-BBF4-480E-A907-9BE83D92E55A}"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299087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A2327-BBF4-480E-A907-9BE83D92E55A}"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163056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A2327-BBF4-480E-A907-9BE83D92E55A}"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194460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BA2327-BBF4-480E-A907-9BE83D92E55A}" type="datetimeFigureOut">
              <a:rPr lang="en-US" smtClean="0"/>
              <a:t>5/29/2015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376385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A2327-BBF4-480E-A907-9BE83D92E55A}"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317975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BA2327-BBF4-480E-A907-9BE83D92E55A}" type="datetimeFigureOut">
              <a:rPr lang="en-US" smtClean="0"/>
              <a:t>5/29/2015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139240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A2327-BBF4-480E-A907-9BE83D92E55A}" type="datetimeFigureOut">
              <a:rPr lang="en-US" smtClean="0"/>
              <a:t>5/29/2015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321156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A2327-BBF4-480E-A907-9BE83D92E55A}" type="datetimeFigureOut">
              <a:rPr lang="en-US" smtClean="0"/>
              <a:t>5/29/2015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165532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A2327-BBF4-480E-A907-9BE83D92E55A}"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196623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A2327-BBF4-480E-A907-9BE83D92E55A}" type="datetimeFigureOut">
              <a:rPr lang="en-US" smtClean="0"/>
              <a:t>5/29/2015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BF4266-CD33-452B-A2B2-AB685226620E}" type="slidenum">
              <a:rPr lang="en-US" smtClean="0"/>
              <a:t>‹#›</a:t>
            </a:fld>
            <a:endParaRPr lang="en-US"/>
          </a:p>
        </p:txBody>
      </p:sp>
    </p:spTree>
    <p:extLst>
      <p:ext uri="{BB962C8B-B14F-4D97-AF65-F5344CB8AC3E}">
        <p14:creationId xmlns:p14="http://schemas.microsoft.com/office/powerpoint/2010/main" val="318703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A2327-BBF4-480E-A907-9BE83D92E55A}" type="datetimeFigureOut">
              <a:rPr lang="en-US" smtClean="0"/>
              <a:t>5/29/2015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F4266-CD33-452B-A2B2-AB685226620E}" type="slidenum">
              <a:rPr lang="en-US" smtClean="0"/>
              <a:t>‹#›</a:t>
            </a:fld>
            <a:endParaRPr lang="en-US"/>
          </a:p>
        </p:txBody>
      </p:sp>
    </p:spTree>
    <p:extLst>
      <p:ext uri="{BB962C8B-B14F-4D97-AF65-F5344CB8AC3E}">
        <p14:creationId xmlns:p14="http://schemas.microsoft.com/office/powerpoint/2010/main" val="146401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fontScale="90000"/>
          </a:bodyPr>
          <a:lstStyle/>
          <a:p>
            <a:r>
              <a:rPr lang="en-US" b="1" dirty="0"/>
              <a:t>Seven Themes of Highly Successful Exporters</a:t>
            </a:r>
            <a:r>
              <a:rPr lang="en-US" dirty="0"/>
              <a:t/>
            </a:r>
            <a:br>
              <a:rPr lang="en-US" dirty="0"/>
            </a:br>
            <a:endParaRPr lang="en-US" dirty="0"/>
          </a:p>
        </p:txBody>
      </p:sp>
      <p:sp>
        <p:nvSpPr>
          <p:cNvPr id="3" name="Subtitle 2"/>
          <p:cNvSpPr>
            <a:spLocks noGrp="1"/>
          </p:cNvSpPr>
          <p:nvPr>
            <p:ph type="subTitle" idx="1"/>
          </p:nvPr>
        </p:nvSpPr>
        <p:spPr>
          <a:xfrm>
            <a:off x="1371600" y="1676400"/>
            <a:ext cx="6400800" cy="4495800"/>
          </a:xfrm>
        </p:spPr>
        <p:txBody>
          <a:bodyPr>
            <a:normAutofit fontScale="62500" lnSpcReduction="20000"/>
          </a:bodyPr>
          <a:lstStyle/>
          <a:p>
            <a:pPr algn="l"/>
            <a:r>
              <a:rPr lang="en-US" dirty="0">
                <a:solidFill>
                  <a:schemeClr val="tx1"/>
                </a:solidFill>
              </a:rPr>
              <a:t>Exporting is a key to growth</a:t>
            </a:r>
          </a:p>
          <a:p>
            <a:pPr algn="l"/>
            <a:r>
              <a:rPr lang="en-US" dirty="0">
                <a:solidFill>
                  <a:schemeClr val="tx1"/>
                </a:solidFill>
              </a:rPr>
              <a:t> </a:t>
            </a:r>
          </a:p>
          <a:p>
            <a:pPr algn="l"/>
            <a:r>
              <a:rPr lang="en-US" dirty="0">
                <a:solidFill>
                  <a:schemeClr val="tx1"/>
                </a:solidFill>
              </a:rPr>
              <a:t>Exporting companies are good at business fundamentals</a:t>
            </a:r>
          </a:p>
          <a:p>
            <a:pPr algn="l"/>
            <a:r>
              <a:rPr lang="en-US" dirty="0">
                <a:solidFill>
                  <a:schemeClr val="tx1"/>
                </a:solidFill>
              </a:rPr>
              <a:t> </a:t>
            </a:r>
          </a:p>
          <a:p>
            <a:pPr algn="l"/>
            <a:r>
              <a:rPr lang="en-US" dirty="0">
                <a:solidFill>
                  <a:schemeClr val="tx1"/>
                </a:solidFill>
              </a:rPr>
              <a:t>The world is flat so embrace competition</a:t>
            </a:r>
          </a:p>
          <a:p>
            <a:pPr algn="l"/>
            <a:r>
              <a:rPr lang="en-US" dirty="0">
                <a:solidFill>
                  <a:schemeClr val="tx1"/>
                </a:solidFill>
              </a:rPr>
              <a:t> </a:t>
            </a:r>
          </a:p>
          <a:p>
            <a:pPr algn="l"/>
            <a:r>
              <a:rPr lang="en-US" dirty="0">
                <a:solidFill>
                  <a:schemeClr val="tx1"/>
                </a:solidFill>
              </a:rPr>
              <a:t>Make it in the U.S.A.</a:t>
            </a:r>
          </a:p>
          <a:p>
            <a:pPr algn="l"/>
            <a:r>
              <a:rPr lang="en-US" dirty="0">
                <a:solidFill>
                  <a:schemeClr val="tx1"/>
                </a:solidFill>
              </a:rPr>
              <a:t> </a:t>
            </a:r>
          </a:p>
          <a:p>
            <a:pPr algn="l"/>
            <a:r>
              <a:rPr lang="en-US" dirty="0">
                <a:solidFill>
                  <a:schemeClr val="tx1"/>
                </a:solidFill>
              </a:rPr>
              <a:t>The Immigrant Myth that isn’t</a:t>
            </a:r>
          </a:p>
          <a:p>
            <a:pPr algn="l"/>
            <a:r>
              <a:rPr lang="en-US" dirty="0">
                <a:solidFill>
                  <a:schemeClr val="tx1"/>
                </a:solidFill>
              </a:rPr>
              <a:t> </a:t>
            </a:r>
          </a:p>
          <a:p>
            <a:pPr algn="l"/>
            <a:r>
              <a:rPr lang="en-US" dirty="0">
                <a:solidFill>
                  <a:schemeClr val="tx1"/>
                </a:solidFill>
              </a:rPr>
              <a:t>Engage government assistance programs</a:t>
            </a:r>
          </a:p>
          <a:p>
            <a:pPr algn="l"/>
            <a:r>
              <a:rPr lang="en-US" dirty="0">
                <a:solidFill>
                  <a:schemeClr val="tx1"/>
                </a:solidFill>
              </a:rPr>
              <a:t> </a:t>
            </a:r>
          </a:p>
          <a:p>
            <a:pPr algn="l"/>
            <a:r>
              <a:rPr lang="en-US" dirty="0">
                <a:solidFill>
                  <a:schemeClr val="tx1"/>
                </a:solidFill>
              </a:rPr>
              <a:t>Rich learning = Better companies, products and services</a:t>
            </a:r>
          </a:p>
        </p:txBody>
      </p:sp>
    </p:spTree>
    <p:extLst>
      <p:ext uri="{BB962C8B-B14F-4D97-AF65-F5344CB8AC3E}">
        <p14:creationId xmlns:p14="http://schemas.microsoft.com/office/powerpoint/2010/main" val="2116757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609600"/>
            <a:ext cx="8343899" cy="5562600"/>
          </a:xfrm>
        </p:spPr>
      </p:pic>
    </p:spTree>
    <p:extLst>
      <p:ext uri="{BB962C8B-B14F-4D97-AF65-F5344CB8AC3E}">
        <p14:creationId xmlns:p14="http://schemas.microsoft.com/office/powerpoint/2010/main" val="306786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457200"/>
            <a:ext cx="5264216" cy="5907954"/>
          </a:xfrm>
        </p:spPr>
      </p:pic>
    </p:spTree>
    <p:extLst>
      <p:ext uri="{BB962C8B-B14F-4D97-AF65-F5344CB8AC3E}">
        <p14:creationId xmlns:p14="http://schemas.microsoft.com/office/powerpoint/2010/main" val="2422059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228600"/>
            <a:ext cx="8331200" cy="6248400"/>
          </a:xfrm>
        </p:spPr>
      </p:pic>
    </p:spTree>
    <p:extLst>
      <p:ext uri="{BB962C8B-B14F-4D97-AF65-F5344CB8AC3E}">
        <p14:creationId xmlns:p14="http://schemas.microsoft.com/office/powerpoint/2010/main" val="2368057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3"/>
          <a:stretch>
            <a:fillRect/>
          </a:stretch>
        </p:blipFill>
        <p:spPr>
          <a:xfrm>
            <a:off x="457200" y="533400"/>
            <a:ext cx="8001000" cy="5638800"/>
          </a:xfrm>
          <a:prstGeom prst="rect">
            <a:avLst/>
          </a:prstGeom>
        </p:spPr>
      </p:pic>
    </p:spTree>
    <p:extLst>
      <p:ext uri="{BB962C8B-B14F-4D97-AF65-F5344CB8AC3E}">
        <p14:creationId xmlns:p14="http://schemas.microsoft.com/office/powerpoint/2010/main" val="278530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457200" y="304800"/>
            <a:ext cx="8229600" cy="5791200"/>
          </a:xfrm>
          <a:prstGeom prst="rect">
            <a:avLst/>
          </a:prstGeom>
        </p:spPr>
      </p:pic>
    </p:spTree>
    <p:extLst>
      <p:ext uri="{BB962C8B-B14F-4D97-AF65-F5344CB8AC3E}">
        <p14:creationId xmlns:p14="http://schemas.microsoft.com/office/powerpoint/2010/main" val="97839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457200" y="304800"/>
            <a:ext cx="8229600" cy="5867400"/>
          </a:xfrm>
          <a:prstGeom prst="rect">
            <a:avLst/>
          </a:prstGeom>
        </p:spPr>
      </p:pic>
    </p:spTree>
    <p:extLst>
      <p:ext uri="{BB962C8B-B14F-4D97-AF65-F5344CB8AC3E}">
        <p14:creationId xmlns:p14="http://schemas.microsoft.com/office/powerpoint/2010/main" val="420782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457200" y="304800"/>
            <a:ext cx="8229600" cy="5791200"/>
          </a:xfrm>
          <a:prstGeom prst="rect">
            <a:avLst/>
          </a:prstGeom>
        </p:spPr>
      </p:pic>
    </p:spTree>
    <p:extLst>
      <p:ext uri="{BB962C8B-B14F-4D97-AF65-F5344CB8AC3E}">
        <p14:creationId xmlns:p14="http://schemas.microsoft.com/office/powerpoint/2010/main" val="54795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457200" y="304800"/>
            <a:ext cx="8229600" cy="5791200"/>
          </a:xfrm>
          <a:prstGeom prst="rect">
            <a:avLst/>
          </a:prstGeom>
        </p:spPr>
      </p:pic>
    </p:spTree>
    <p:extLst>
      <p:ext uri="{BB962C8B-B14F-4D97-AF65-F5344CB8AC3E}">
        <p14:creationId xmlns:p14="http://schemas.microsoft.com/office/powerpoint/2010/main" val="2638590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457200" y="304800"/>
            <a:ext cx="8229600" cy="5791200"/>
          </a:xfrm>
          <a:prstGeom prst="rect">
            <a:avLst/>
          </a:prstGeom>
        </p:spPr>
      </p:pic>
    </p:spTree>
    <p:extLst>
      <p:ext uri="{BB962C8B-B14F-4D97-AF65-F5344CB8AC3E}">
        <p14:creationId xmlns:p14="http://schemas.microsoft.com/office/powerpoint/2010/main" val="308678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457200" y="304800"/>
            <a:ext cx="8229600" cy="5791200"/>
          </a:xfrm>
          <a:prstGeom prst="rect">
            <a:avLst/>
          </a:prstGeom>
        </p:spPr>
      </p:pic>
    </p:spTree>
    <p:extLst>
      <p:ext uri="{BB962C8B-B14F-4D97-AF65-F5344CB8AC3E}">
        <p14:creationId xmlns:p14="http://schemas.microsoft.com/office/powerpoint/2010/main" val="380438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5600" dirty="0" smtClean="0"/>
              <a:t>The Hero and Heroine Myth</a:t>
            </a:r>
            <a:r>
              <a:rPr lang="en-US" dirty="0" smtClean="0"/>
              <a:t/>
            </a:r>
            <a:br>
              <a:rPr lang="en-US" dirty="0" smtClean="0"/>
            </a:br>
            <a:endParaRPr lang="en-US" dirty="0"/>
          </a:p>
        </p:txBody>
      </p:sp>
      <p:sp>
        <p:nvSpPr>
          <p:cNvPr id="3" name="Content Placeholder 2"/>
          <p:cNvSpPr>
            <a:spLocks noGrp="1"/>
          </p:cNvSpPr>
          <p:nvPr>
            <p:ph idx="1"/>
          </p:nvPr>
        </p:nvSpPr>
        <p:spPr>
          <a:xfrm>
            <a:off x="381000" y="1676400"/>
            <a:ext cx="8229600" cy="4525963"/>
          </a:xfrm>
        </p:spPr>
        <p:txBody>
          <a:bodyPr/>
          <a:lstStyle/>
          <a:p>
            <a:pPr marL="0" indent="0">
              <a:buNone/>
            </a:pPr>
            <a:endParaRPr lang="en-US" dirty="0" smtClean="0"/>
          </a:p>
          <a:p>
            <a:pPr marL="0" indent="0">
              <a:buNone/>
            </a:pPr>
            <a:endParaRPr lang="en-US" dirty="0"/>
          </a:p>
          <a:p>
            <a:pPr marL="0" indent="0" algn="ctr">
              <a:buNone/>
            </a:pPr>
            <a:r>
              <a:rPr lang="en-US" sz="3600" dirty="0" smtClean="0"/>
              <a:t>The </a:t>
            </a:r>
            <a:r>
              <a:rPr lang="en-US" sz="3600" dirty="0"/>
              <a:t>American narrative of the lone entrepreneur</a:t>
            </a:r>
          </a:p>
          <a:p>
            <a:endParaRPr lang="en-US" dirty="0"/>
          </a:p>
        </p:txBody>
      </p:sp>
    </p:spTree>
    <p:extLst>
      <p:ext uri="{BB962C8B-B14F-4D97-AF65-F5344CB8AC3E}">
        <p14:creationId xmlns:p14="http://schemas.microsoft.com/office/powerpoint/2010/main" val="635878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457200" y="304800"/>
            <a:ext cx="8305800" cy="5791200"/>
          </a:xfrm>
          <a:prstGeom prst="rect">
            <a:avLst/>
          </a:prstGeom>
        </p:spPr>
      </p:pic>
    </p:spTree>
    <p:extLst>
      <p:ext uri="{BB962C8B-B14F-4D97-AF65-F5344CB8AC3E}">
        <p14:creationId xmlns:p14="http://schemas.microsoft.com/office/powerpoint/2010/main" val="2135408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457200" y="304800"/>
            <a:ext cx="8229600" cy="5791200"/>
          </a:xfrm>
          <a:prstGeom prst="rect">
            <a:avLst/>
          </a:prstGeom>
        </p:spPr>
      </p:pic>
    </p:spTree>
    <p:extLst>
      <p:ext uri="{BB962C8B-B14F-4D97-AF65-F5344CB8AC3E}">
        <p14:creationId xmlns:p14="http://schemas.microsoft.com/office/powerpoint/2010/main" val="360279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457200" y="304800"/>
            <a:ext cx="8305800" cy="5791200"/>
          </a:xfrm>
          <a:prstGeom prst="rect">
            <a:avLst/>
          </a:prstGeom>
        </p:spPr>
      </p:pic>
    </p:spTree>
    <p:extLst>
      <p:ext uri="{BB962C8B-B14F-4D97-AF65-F5344CB8AC3E}">
        <p14:creationId xmlns:p14="http://schemas.microsoft.com/office/powerpoint/2010/main" val="224354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457200" y="304800"/>
            <a:ext cx="8305800" cy="5791200"/>
          </a:xfrm>
          <a:prstGeom prst="rect">
            <a:avLst/>
          </a:prstGeom>
        </p:spPr>
      </p:pic>
    </p:spTree>
    <p:extLst>
      <p:ext uri="{BB962C8B-B14F-4D97-AF65-F5344CB8AC3E}">
        <p14:creationId xmlns:p14="http://schemas.microsoft.com/office/powerpoint/2010/main" val="1286311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457200" y="304800"/>
            <a:ext cx="8305800" cy="5791200"/>
          </a:xfrm>
          <a:prstGeom prst="rect">
            <a:avLst/>
          </a:prstGeom>
        </p:spPr>
      </p:pic>
    </p:spTree>
    <p:extLst>
      <p:ext uri="{BB962C8B-B14F-4D97-AF65-F5344CB8AC3E}">
        <p14:creationId xmlns:p14="http://schemas.microsoft.com/office/powerpoint/2010/main" val="2153391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stretch>
            <a:fillRect/>
          </a:stretch>
        </p:blipFill>
        <p:spPr>
          <a:xfrm>
            <a:off x="457200" y="228600"/>
            <a:ext cx="8229600" cy="5867400"/>
          </a:xfrm>
          <a:prstGeom prst="rect">
            <a:avLst/>
          </a:prstGeom>
        </p:spPr>
      </p:pic>
    </p:spTree>
    <p:extLst>
      <p:ext uri="{BB962C8B-B14F-4D97-AF65-F5344CB8AC3E}">
        <p14:creationId xmlns:p14="http://schemas.microsoft.com/office/powerpoint/2010/main" val="1954387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
            <a:ext cx="7973627" cy="6660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6113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609600"/>
            <a:ext cx="4417695" cy="5553278"/>
          </a:xfrm>
        </p:spPr>
      </p:pic>
    </p:spTree>
    <p:extLst>
      <p:ext uri="{BB962C8B-B14F-4D97-AF65-F5344CB8AC3E}">
        <p14:creationId xmlns:p14="http://schemas.microsoft.com/office/powerpoint/2010/main" val="3955229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556" y="304800"/>
            <a:ext cx="8503444" cy="5668963"/>
          </a:xfrm>
        </p:spPr>
      </p:pic>
    </p:spTree>
    <p:extLst>
      <p:ext uri="{BB962C8B-B14F-4D97-AF65-F5344CB8AC3E}">
        <p14:creationId xmlns:p14="http://schemas.microsoft.com/office/powerpoint/2010/main" val="3668696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799" y="838200"/>
            <a:ext cx="7886701" cy="5257800"/>
          </a:xfrm>
        </p:spPr>
      </p:pic>
    </p:spTree>
    <p:extLst>
      <p:ext uri="{BB962C8B-B14F-4D97-AF65-F5344CB8AC3E}">
        <p14:creationId xmlns:p14="http://schemas.microsoft.com/office/powerpoint/2010/main" val="1820062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
            <a:ext cx="8128000" cy="6096000"/>
          </a:xfrm>
        </p:spPr>
      </p:pic>
    </p:spTree>
    <p:extLst>
      <p:ext uri="{BB962C8B-B14F-4D97-AF65-F5344CB8AC3E}">
        <p14:creationId xmlns:p14="http://schemas.microsoft.com/office/powerpoint/2010/main" val="1244764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524000"/>
            <a:ext cx="4400550" cy="3549777"/>
          </a:xfrm>
        </p:spPr>
      </p:pic>
    </p:spTree>
    <p:extLst>
      <p:ext uri="{BB962C8B-B14F-4D97-AF65-F5344CB8AC3E}">
        <p14:creationId xmlns:p14="http://schemas.microsoft.com/office/powerpoint/2010/main" val="389862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533400"/>
            <a:ext cx="4876800" cy="5992883"/>
          </a:xfrm>
        </p:spPr>
      </p:pic>
    </p:spTree>
    <p:extLst>
      <p:ext uri="{BB962C8B-B14F-4D97-AF65-F5344CB8AC3E}">
        <p14:creationId xmlns:p14="http://schemas.microsoft.com/office/powerpoint/2010/main" val="3781158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547</Words>
  <Application>Microsoft Office PowerPoint</Application>
  <PresentationFormat>On-screen Show (4:3)</PresentationFormat>
  <Paragraphs>42</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Seven Themes of Highly Successful Exporters </vt:lpstr>
      <vt:lpstr>The Hero and Heroine Myth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Themes of Highly Successful Exporters</dc:title>
  <dc:creator>William Cultice</dc:creator>
  <cp:lastModifiedBy>Bunnell, Ronda</cp:lastModifiedBy>
  <cp:revision>21</cp:revision>
  <dcterms:created xsi:type="dcterms:W3CDTF">2014-02-26T20:45:24Z</dcterms:created>
  <dcterms:modified xsi:type="dcterms:W3CDTF">2015-05-29T17:21:26Z</dcterms:modified>
</cp:coreProperties>
</file>