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1" r:id="rId2"/>
    <p:sldId id="488" r:id="rId3"/>
    <p:sldId id="491" r:id="rId4"/>
    <p:sldId id="490" r:id="rId5"/>
    <p:sldId id="493" r:id="rId6"/>
    <p:sldId id="510" r:id="rId7"/>
    <p:sldId id="494" r:id="rId8"/>
    <p:sldId id="511" r:id="rId9"/>
    <p:sldId id="495" r:id="rId10"/>
    <p:sldId id="512" r:id="rId11"/>
    <p:sldId id="532" r:id="rId12"/>
    <p:sldId id="533" r:id="rId13"/>
    <p:sldId id="534" r:id="rId14"/>
    <p:sldId id="535" r:id="rId15"/>
    <p:sldId id="506" r:id="rId16"/>
    <p:sldId id="260" r:id="rId17"/>
    <p:sldId id="264" r:id="rId18"/>
    <p:sldId id="265" r:id="rId19"/>
    <p:sldId id="272" r:id="rId20"/>
    <p:sldId id="274" r:id="rId21"/>
    <p:sldId id="536" r:id="rId22"/>
    <p:sldId id="537" r:id="rId23"/>
    <p:sldId id="538" r:id="rId24"/>
    <p:sldId id="539" r:id="rId25"/>
    <p:sldId id="540" r:id="rId26"/>
    <p:sldId id="541" r:id="rId27"/>
    <p:sldId id="315" r:id="rId28"/>
    <p:sldId id="308" r:id="rId29"/>
    <p:sldId id="309" r:id="rId30"/>
    <p:sldId id="310" r:id="rId31"/>
    <p:sldId id="543" r:id="rId32"/>
    <p:sldId id="542" r:id="rId33"/>
    <p:sldId id="317" r:id="rId34"/>
    <p:sldId id="319" r:id="rId35"/>
    <p:sldId id="321" r:id="rId36"/>
    <p:sldId id="323" r:id="rId37"/>
    <p:sldId id="325" r:id="rId38"/>
    <p:sldId id="514" r:id="rId39"/>
    <p:sldId id="340" r:id="rId40"/>
    <p:sldId id="342" r:id="rId41"/>
    <p:sldId id="343" r:id="rId42"/>
    <p:sldId id="341" r:id="rId43"/>
    <p:sldId id="348" r:id="rId44"/>
    <p:sldId id="349" r:id="rId45"/>
    <p:sldId id="350" r:id="rId46"/>
    <p:sldId id="351" r:id="rId47"/>
    <p:sldId id="531" r:id="rId48"/>
    <p:sldId id="358" r:id="rId49"/>
    <p:sldId id="359" r:id="rId50"/>
    <p:sldId id="364" r:id="rId51"/>
    <p:sldId id="365" r:id="rId52"/>
    <p:sldId id="366" r:id="rId53"/>
    <p:sldId id="367" r:id="rId54"/>
    <p:sldId id="368" r:id="rId55"/>
    <p:sldId id="384" r:id="rId56"/>
    <p:sldId id="385" r:id="rId57"/>
    <p:sldId id="392" r:id="rId58"/>
    <p:sldId id="389" r:id="rId59"/>
    <p:sldId id="486" r:id="rId60"/>
    <p:sldId id="390" r:id="rId61"/>
    <p:sldId id="415" r:id="rId62"/>
    <p:sldId id="416" r:id="rId63"/>
    <p:sldId id="421" r:id="rId64"/>
    <p:sldId id="451" r:id="rId65"/>
    <p:sldId id="520" r:id="rId66"/>
    <p:sldId id="519" r:id="rId67"/>
    <p:sldId id="459" r:id="rId68"/>
    <p:sldId id="460" r:id="rId69"/>
    <p:sldId id="521" r:id="rId70"/>
    <p:sldId id="475" r:id="rId71"/>
    <p:sldId id="544" r:id="rId72"/>
  </p:sldIdLst>
  <p:sldSz cx="9144000" cy="6858000" type="screen4x3"/>
  <p:notesSz cx="7019925" cy="9305925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993937"/>
    <a:srgbClr val="00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3534" y="17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3880258210967"/>
          <c:y val="7.3248697173722913E-2"/>
          <c:w val="0.70609231278522622"/>
          <c:h val="0.806728859979459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Exports</c:v>
                </c:pt>
              </c:strCache>
            </c:strRef>
          </c:tx>
          <c:spPr>
            <a:ln w="1270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Sheet1!$A$2:$A$53</c:f>
              <c:numCache>
                <c:formatCode>0.0</c:formatCode>
                <c:ptCount val="5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</c:numCache>
            </c:numRef>
          </c:cat>
          <c:val>
            <c:numRef>
              <c:f>Sheet1!$B$2:$B$53</c:f>
              <c:numCache>
                <c:formatCode>0.0</c:formatCode>
                <c:ptCount val="52"/>
                <c:pt idx="0">
                  <c:v>100</c:v>
                </c:pt>
                <c:pt idx="1">
                  <c:v>104.61538461538463</c:v>
                </c:pt>
                <c:pt idx="2">
                  <c:v>110.00000000000001</c:v>
                </c:pt>
                <c:pt idx="3">
                  <c:v>120.76923076923076</c:v>
                </c:pt>
                <c:pt idx="4">
                  <c:v>135.38461538461539</c:v>
                </c:pt>
                <c:pt idx="5">
                  <c:v>146.15384615384613</c:v>
                </c:pt>
                <c:pt idx="6">
                  <c:v>160</c:v>
                </c:pt>
                <c:pt idx="7">
                  <c:v>167.69230769230771</c:v>
                </c:pt>
                <c:pt idx="8">
                  <c:v>186.15384615384616</c:v>
                </c:pt>
                <c:pt idx="9">
                  <c:v>213.07692307692307</c:v>
                </c:pt>
                <c:pt idx="10">
                  <c:v>243.84615384615387</c:v>
                </c:pt>
                <c:pt idx="11">
                  <c:v>272.30769230769232</c:v>
                </c:pt>
                <c:pt idx="12">
                  <c:v>322.30769230769232</c:v>
                </c:pt>
                <c:pt idx="13">
                  <c:v>446.15384615384619</c:v>
                </c:pt>
                <c:pt idx="14">
                  <c:v>646.15384615384619</c:v>
                </c:pt>
                <c:pt idx="15">
                  <c:v>674.61538461538464</c:v>
                </c:pt>
                <c:pt idx="16">
                  <c:v>763.07692307692309</c:v>
                </c:pt>
                <c:pt idx="17">
                  <c:v>867.69230769230762</c:v>
                </c:pt>
                <c:pt idx="18">
                  <c:v>1005.3846153846154</c:v>
                </c:pt>
                <c:pt idx="19">
                  <c:v>1276.1538461538462</c:v>
                </c:pt>
                <c:pt idx="20">
                  <c:v>1564.6153846153845</c:v>
                </c:pt>
                <c:pt idx="21">
                  <c:v>1546.1538461538462</c:v>
                </c:pt>
                <c:pt idx="22">
                  <c:v>1448.4615384615386</c:v>
                </c:pt>
                <c:pt idx="23">
                  <c:v>1420</c:v>
                </c:pt>
                <c:pt idx="24">
                  <c:v>1504.6153846153845</c:v>
                </c:pt>
                <c:pt idx="25">
                  <c:v>1503.0769230769231</c:v>
                </c:pt>
                <c:pt idx="26">
                  <c:v>1644.6153846153845</c:v>
                </c:pt>
                <c:pt idx="27">
                  <c:v>1935.3846153846152</c:v>
                </c:pt>
                <c:pt idx="28">
                  <c:v>2206.9230769230771</c:v>
                </c:pt>
                <c:pt idx="29">
                  <c:v>2383.0769230769233</c:v>
                </c:pt>
                <c:pt idx="30">
                  <c:v>2653.0769230769229</c:v>
                </c:pt>
                <c:pt idx="31">
                  <c:v>2703.8461538461538</c:v>
                </c:pt>
                <c:pt idx="32">
                  <c:v>2896.9230769230771</c:v>
                </c:pt>
                <c:pt idx="33">
                  <c:v>2909.2307692307691</c:v>
                </c:pt>
                <c:pt idx="34">
                  <c:v>3327.6923076923076</c:v>
                </c:pt>
                <c:pt idx="35">
                  <c:v>3972.3076923076924</c:v>
                </c:pt>
                <c:pt idx="36">
                  <c:v>4156.1538461538457</c:v>
                </c:pt>
                <c:pt idx="37">
                  <c:v>4300.7692307692305</c:v>
                </c:pt>
                <c:pt idx="38">
                  <c:v>4231.5384615384619</c:v>
                </c:pt>
                <c:pt idx="39">
                  <c:v>4393.8461538461543</c:v>
                </c:pt>
                <c:pt idx="40">
                  <c:v>4966.1538461538466</c:v>
                </c:pt>
                <c:pt idx="41">
                  <c:v>4762.3076923076924</c:v>
                </c:pt>
                <c:pt idx="42">
                  <c:v>4993.8461538461543</c:v>
                </c:pt>
                <c:pt idx="43">
                  <c:v>5835.3846153846152</c:v>
                </c:pt>
                <c:pt idx="44">
                  <c:v>7090.7692307692305</c:v>
                </c:pt>
                <c:pt idx="45">
                  <c:v>8073.0769230769229</c:v>
                </c:pt>
                <c:pt idx="46">
                  <c:v>9323.076923076922</c:v>
                </c:pt>
                <c:pt idx="47">
                  <c:v>10778.461538461537</c:v>
                </c:pt>
                <c:pt idx="48">
                  <c:v>12415.384615384615</c:v>
                </c:pt>
                <c:pt idx="49">
                  <c:v>9647.6923076923067</c:v>
                </c:pt>
                <c:pt idx="50">
                  <c:v>11749.23076923077</c:v>
                </c:pt>
                <c:pt idx="51">
                  <c:v>14042.307692307693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GDP</c:v>
                </c:pt>
              </c:strCache>
            </c:strRef>
          </c:tx>
          <c:spPr>
            <a:ln w="127000">
              <a:solidFill>
                <a:srgbClr val="993937"/>
              </a:solidFill>
            </a:ln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Sheet1!$A$2:$A$53</c:f>
              <c:numCache>
                <c:formatCode>0.0</c:formatCode>
                <c:ptCount val="52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</c:numCache>
            </c:numRef>
          </c:cat>
          <c:val>
            <c:numRef>
              <c:f>Sheet1!$C$2:$C$53</c:f>
              <c:numCache>
                <c:formatCode>0.0</c:formatCode>
                <c:ptCount val="52"/>
                <c:pt idx="0">
                  <c:v>100</c:v>
                </c:pt>
                <c:pt idx="1">
                  <c:v>103.77517889021823</c:v>
                </c:pt>
                <c:pt idx="2">
                  <c:v>111.3342802048419</c:v>
                </c:pt>
                <c:pt idx="3">
                  <c:v>119.56799869228527</c:v>
                </c:pt>
                <c:pt idx="4">
                  <c:v>130.7346579171342</c:v>
                </c:pt>
                <c:pt idx="5">
                  <c:v>142.49259322276308</c:v>
                </c:pt>
                <c:pt idx="6">
                  <c:v>156.22948836578499</c:v>
                </c:pt>
                <c:pt idx="7">
                  <c:v>166.07258063912866</c:v>
                </c:pt>
                <c:pt idx="8">
                  <c:v>179.11577032517215</c:v>
                </c:pt>
                <c:pt idx="9">
                  <c:v>197.10010257805547</c:v>
                </c:pt>
                <c:pt idx="10">
                  <c:v>214.60231089552647</c:v>
                </c:pt>
                <c:pt idx="11">
                  <c:v>237.08249578967511</c:v>
                </c:pt>
                <c:pt idx="12">
                  <c:v>273.80866451296606</c:v>
                </c:pt>
                <c:pt idx="13">
                  <c:v>334.40993010784206</c:v>
                </c:pt>
                <c:pt idx="14">
                  <c:v>385.94159588344803</c:v>
                </c:pt>
                <c:pt idx="15">
                  <c:v>430.55222831721164</c:v>
                </c:pt>
                <c:pt idx="16">
                  <c:v>468.8045379843735</c:v>
                </c:pt>
                <c:pt idx="17">
                  <c:v>530.67833372511791</c:v>
                </c:pt>
                <c:pt idx="18">
                  <c:v>624.85858688315466</c:v>
                </c:pt>
                <c:pt idx="19">
                  <c:v>725.56663713313026</c:v>
                </c:pt>
                <c:pt idx="20">
                  <c:v>816.46012275635837</c:v>
                </c:pt>
                <c:pt idx="21">
                  <c:v>837.80153054027551</c:v>
                </c:pt>
                <c:pt idx="22">
                  <c:v>829.66307010497235</c:v>
                </c:pt>
                <c:pt idx="23">
                  <c:v>847.70076976801681</c:v>
                </c:pt>
                <c:pt idx="24">
                  <c:v>879.90335298748778</c:v>
                </c:pt>
                <c:pt idx="25">
                  <c:v>924.0731936019024</c:v>
                </c:pt>
                <c:pt idx="26">
                  <c:v>1093.3775355468701</c:v>
                </c:pt>
                <c:pt idx="27">
                  <c:v>1241.9199898817503</c:v>
                </c:pt>
                <c:pt idx="28">
                  <c:v>1389.2374680026755</c:v>
                </c:pt>
                <c:pt idx="29">
                  <c:v>1457.8456064426621</c:v>
                </c:pt>
                <c:pt idx="30">
                  <c:v>1628.1235598309158</c:v>
                </c:pt>
                <c:pt idx="31">
                  <c:v>1708.0678944478348</c:v>
                </c:pt>
                <c:pt idx="32">
                  <c:v>1826.8561107823111</c:v>
                </c:pt>
                <c:pt idx="33">
                  <c:v>1851.8714404577586</c:v>
                </c:pt>
                <c:pt idx="34">
                  <c:v>1988.5356000658335</c:v>
                </c:pt>
                <c:pt idx="35">
                  <c:v>2206.1964421271964</c:v>
                </c:pt>
                <c:pt idx="36">
                  <c:v>2251.2078357568425</c:v>
                </c:pt>
                <c:pt idx="37">
                  <c:v>2245.1714728827005</c:v>
                </c:pt>
                <c:pt idx="38">
                  <c:v>2236.9740355646868</c:v>
                </c:pt>
                <c:pt idx="39">
                  <c:v>2320.2865565544166</c:v>
                </c:pt>
                <c:pt idx="40">
                  <c:v>2395.072441804909</c:v>
                </c:pt>
                <c:pt idx="41">
                  <c:v>2380.8269051017687</c:v>
                </c:pt>
                <c:pt idx="42">
                  <c:v>2474.0353071352306</c:v>
                </c:pt>
                <c:pt idx="43">
                  <c:v>2783.142226140702</c:v>
                </c:pt>
                <c:pt idx="44">
                  <c:v>3131.534106067932</c:v>
                </c:pt>
                <c:pt idx="45">
                  <c:v>3383.7911067821715</c:v>
                </c:pt>
                <c:pt idx="46">
                  <c:v>3666.1744378776748</c:v>
                </c:pt>
                <c:pt idx="47">
                  <c:v>4133.5738610802409</c:v>
                </c:pt>
                <c:pt idx="48">
                  <c:v>4534.9824077146131</c:v>
                </c:pt>
                <c:pt idx="49">
                  <c:v>4287.7129919463459</c:v>
                </c:pt>
                <c:pt idx="50">
                  <c:v>4677.3379674359621</c:v>
                </c:pt>
                <c:pt idx="51">
                  <c:v>5185.3805228578904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500928"/>
        <c:axId val="45116224"/>
      </c:lineChart>
      <c:dateAx>
        <c:axId val="45500928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 rot="-2700000" vert="horz" anchor="t" anchorCtr="0"/>
          <a:lstStyle/>
          <a:p>
            <a:pPr>
              <a:defRPr sz="1000" b="1"/>
            </a:pPr>
            <a:endParaRPr lang="en-US"/>
          </a:p>
        </c:txPr>
        <c:crossAx val="45116224"/>
        <c:crosses val="autoZero"/>
        <c:auto val="0"/>
        <c:lblOffset val="100"/>
        <c:baseTimeUnit val="days"/>
        <c:majorUnit val="5"/>
      </c:dateAx>
      <c:valAx>
        <c:axId val="45116224"/>
        <c:scaling>
          <c:orientation val="minMax"/>
          <c:max val="15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Index:  1970  = 100</a:t>
                </a:r>
                <a:endParaRPr lang="en-US" sz="1200" dirty="0"/>
              </a:p>
            </c:rich>
          </c:tx>
          <c:layout>
            <c:manualLayout>
              <c:xMode val="edge"/>
              <c:yMode val="edge"/>
              <c:x val="4.8383952005999244E-2"/>
              <c:y val="0.6250407631714731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5500928"/>
        <c:crosses val="autoZero"/>
        <c:crossBetween val="midCat"/>
        <c:majorUnit val="1000"/>
      </c:valAx>
    </c:plotArea>
    <c:legend>
      <c:legendPos val="r"/>
      <c:layout>
        <c:manualLayout>
          <c:xMode val="edge"/>
          <c:yMode val="edge"/>
          <c:x val="0.74898443944506932"/>
          <c:y val="0.43496412948381458"/>
          <c:w val="0.11887271444010675"/>
          <c:h val="0.1360345663975622"/>
        </c:manualLayout>
      </c:layout>
      <c:overlay val="0"/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 h="6350"/>
    </a:sp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Competitive</c:v>
                </c:pt>
              </c:strCache>
            </c:strRef>
          </c:tx>
          <c:spPr>
            <a:solidFill>
              <a:srgbClr val="99393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Insurance</c:v>
                </c:pt>
                <c:pt idx="1">
                  <c:v>Credit Cards</c:v>
                </c:pt>
                <c:pt idx="2">
                  <c:v>Industrial Machinery</c:v>
                </c:pt>
                <c:pt idx="3">
                  <c:v>Watches and Clocks</c:v>
                </c:pt>
                <c:pt idx="4">
                  <c:v>Cement</c:v>
                </c:pt>
                <c:pt idx="5">
                  <c:v>Computer Software</c:v>
                </c:pt>
                <c:pt idx="6">
                  <c:v>Air Transportation</c:v>
                </c:pt>
                <c:pt idx="7">
                  <c:v>Automobiles</c:v>
                </c:pt>
                <c:pt idx="8">
                  <c:v>Computer Hardware</c:v>
                </c:pt>
                <c:pt idx="9">
                  <c:v>Electronic Equipment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64</c:v>
                </c:pt>
                <c:pt idx="1">
                  <c:v>66</c:v>
                </c:pt>
                <c:pt idx="2">
                  <c:v>67</c:v>
                </c:pt>
                <c:pt idx="3">
                  <c:v>69</c:v>
                </c:pt>
                <c:pt idx="4">
                  <c:v>70</c:v>
                </c:pt>
                <c:pt idx="5">
                  <c:v>70</c:v>
                </c:pt>
                <c:pt idx="6">
                  <c:v>74</c:v>
                </c:pt>
                <c:pt idx="7">
                  <c:v>74</c:v>
                </c:pt>
                <c:pt idx="8">
                  <c:v>76</c:v>
                </c:pt>
                <c:pt idx="9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104128"/>
        <c:axId val="116992256"/>
      </c:barChart>
      <c:catAx>
        <c:axId val="117104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6992256"/>
        <c:crosses val="autoZero"/>
        <c:auto val="1"/>
        <c:lblAlgn val="ctr"/>
        <c:lblOffset val="100"/>
        <c:noMultiLvlLbl val="0"/>
      </c:catAx>
      <c:valAx>
        <c:axId val="116992256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710412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Parent Company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1990</c:v>
                </c:pt>
                <c:pt idx="1">
                  <c:v>1998</c:v>
                </c:pt>
                <c:pt idx="2">
                  <c:v>2010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37000</c:v>
                </c:pt>
                <c:pt idx="1">
                  <c:v>60000</c:v>
                </c:pt>
                <c:pt idx="2">
                  <c:v>103786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Foreign Affiliates</c:v>
                </c:pt>
              </c:strCache>
            </c:strRef>
          </c:tx>
          <c:spPr>
            <a:ln w="76200"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1990</c:v>
                </c:pt>
                <c:pt idx="1">
                  <c:v>1998</c:v>
                </c:pt>
                <c:pt idx="2">
                  <c:v>2010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170000</c:v>
                </c:pt>
                <c:pt idx="1">
                  <c:v>550000</c:v>
                </c:pt>
                <c:pt idx="2">
                  <c:v>892114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841920"/>
        <c:axId val="4138688"/>
      </c:lineChart>
      <c:catAx>
        <c:axId val="11784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4138688"/>
        <c:crosses val="autoZero"/>
        <c:auto val="1"/>
        <c:lblAlgn val="ctr"/>
        <c:lblOffset val="100"/>
        <c:noMultiLvlLbl val="0"/>
      </c:catAx>
      <c:valAx>
        <c:axId val="4138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841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13073697385049091"/>
                  <c:y val="3.46790285293980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245394672888112"/>
                  <c:y val="7.251871038274064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Product Development Management</c:v>
                </c:pt>
                <c:pt idx="1">
                  <c:v>Supply Chain Management</c:v>
                </c:pt>
                <c:pt idx="2">
                  <c:v>Customer Relationship Management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</c:v>
                </c:pt>
                <c:pt idx="1">
                  <c:v>26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993937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33"/>
              </a:solidFill>
              <a:ln>
                <a:solidFill>
                  <a:srgbClr val="0066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3937"/>
              </a:solidFill>
              <a:ln>
                <a:solidFill>
                  <a:srgbClr val="993937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336699"/>
              </a:solidFill>
              <a:ln>
                <a:solidFill>
                  <a:srgbClr val="336699"/>
                </a:solidFill>
              </a:ln>
            </c:spPr>
          </c:dPt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50</c:v>
                </c:pt>
                <c:pt idx="2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501952"/>
        <c:axId val="45118528"/>
      </c:barChart>
      <c:catAx>
        <c:axId val="45501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118528"/>
        <c:crosses val="autoZero"/>
        <c:auto val="1"/>
        <c:lblAlgn val="ctr"/>
        <c:lblOffset val="100"/>
        <c:noMultiLvlLbl val="0"/>
      </c:catAx>
      <c:valAx>
        <c:axId val="451185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5501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15468552542043"/>
          <c:y val="0.68903457672985835"/>
          <c:w val="9.6107465733449984E-2"/>
          <c:h val="0.233645966615281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Locating Activities</c:v>
                </c:pt>
              </c:strCache>
            </c:strRef>
          </c:tx>
          <c:spPr>
            <a:solidFill>
              <a:srgbClr val="336699"/>
            </a:solidFill>
            <a:ln>
              <a:solidFill>
                <a:srgbClr val="33669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Dell</c:v>
                </c:pt>
                <c:pt idx="1">
                  <c:v>ABB</c:v>
                </c:pt>
                <c:pt idx="2">
                  <c:v>Siemens</c:v>
                </c:pt>
                <c:pt idx="3">
                  <c:v>Anheuser-Busch InBev</c:v>
                </c:pt>
                <c:pt idx="4">
                  <c:v>ArcelorMittal</c:v>
                </c:pt>
                <c:pt idx="5">
                  <c:v>Nestlé </c:v>
                </c:pt>
                <c:pt idx="6">
                  <c:v>Nokia</c:v>
                </c:pt>
                <c:pt idx="7">
                  <c:v>Unilever</c:v>
                </c:pt>
                <c:pt idx="8">
                  <c:v>Microsoft</c:v>
                </c:pt>
                <c:pt idx="9">
                  <c:v>Skandia</c:v>
                </c:pt>
                <c:pt idx="10">
                  <c:v>Swatch</c:v>
                </c:pt>
                <c:pt idx="11">
                  <c:v>OMV Group</c:v>
                </c:pt>
                <c:pt idx="12">
                  <c:v>Amex</c:v>
                </c:pt>
                <c:pt idx="13">
                  <c:v>Cemex</c:v>
                </c:pt>
                <c:pt idx="14">
                  <c:v>FedEx</c:v>
                </c:pt>
                <c:pt idx="15">
                  <c:v>Mercedes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23</c:v>
                </c:pt>
                <c:pt idx="1">
                  <c:v>22</c:v>
                </c:pt>
                <c:pt idx="2">
                  <c:v>22</c:v>
                </c:pt>
                <c:pt idx="3">
                  <c:v>21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21</c:v>
                </c:pt>
                <c:pt idx="8">
                  <c:v>19</c:v>
                </c:pt>
                <c:pt idx="9">
                  <c:v>19</c:v>
                </c:pt>
                <c:pt idx="10">
                  <c:v>18</c:v>
                </c:pt>
                <c:pt idx="11">
                  <c:v>17</c:v>
                </c:pt>
                <c:pt idx="12">
                  <c:v>16</c:v>
                </c:pt>
                <c:pt idx="13">
                  <c:v>15</c:v>
                </c:pt>
                <c:pt idx="14">
                  <c:v>14</c:v>
                </c:pt>
                <c:pt idx="15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391808"/>
        <c:axId val="105317504"/>
      </c:barChart>
      <c:catAx>
        <c:axId val="70391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05317504"/>
        <c:crosses val="autoZero"/>
        <c:auto val="1"/>
        <c:lblAlgn val="ctr"/>
        <c:lblOffset val="100"/>
        <c:noMultiLvlLbl val="0"/>
      </c:catAx>
      <c:valAx>
        <c:axId val="1053175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0391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116469816272965E-2"/>
          <c:y val="3.9249326607398251E-2"/>
          <c:w val="0.82523403324584432"/>
          <c:h val="0.843173265004596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INDUSTRY</c:v>
                </c:pt>
              </c:strCache>
            </c:strRef>
          </c:tx>
          <c:spPr>
            <a:ln w="5715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66</c:v>
                </c:pt>
                <c:pt idx="1">
                  <c:v>70</c:v>
                </c:pt>
                <c:pt idx="2">
                  <c:v>77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Denmark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26</c:v>
                </c:pt>
                <c:pt idx="1">
                  <c:v>33</c:v>
                </c:pt>
                <c:pt idx="2">
                  <c:v>37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Finland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31</c:v>
                </c:pt>
                <c:pt idx="1">
                  <c:v>38</c:v>
                </c:pt>
                <c:pt idx="2">
                  <c:v>44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Norway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30</c:v>
                </c:pt>
                <c:pt idx="1">
                  <c:v>36</c:v>
                </c:pt>
                <c:pt idx="2">
                  <c:v>43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Sweden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30</c:v>
                </c:pt>
                <c:pt idx="1">
                  <c:v>39</c:v>
                </c:pt>
                <c:pt idx="2">
                  <c:v>46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USA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2018</c:v>
                </c:pt>
                <c:pt idx="2">
                  <c:v>2023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40</c:v>
                </c:pt>
                <c:pt idx="1">
                  <c:v>48</c:v>
                </c:pt>
                <c:pt idx="2">
                  <c:v>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819904"/>
        <c:axId val="75744384"/>
      </c:lineChart>
      <c:catAx>
        <c:axId val="7781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5744384"/>
        <c:crosses val="autoZero"/>
        <c:auto val="1"/>
        <c:lblAlgn val="ctr"/>
        <c:lblOffset val="100"/>
        <c:noMultiLvlLbl val="0"/>
      </c:catAx>
      <c:valAx>
        <c:axId val="75744384"/>
        <c:scaling>
          <c:orientation val="minMax"/>
          <c:max val="1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77819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630675853018367"/>
          <c:y val="2.2435004439939183E-3"/>
          <c:w val="0.21742732939632545"/>
          <c:h val="0.3017360062377885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Market Participation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ABB</c:v>
                </c:pt>
                <c:pt idx="1">
                  <c:v>Amex</c:v>
                </c:pt>
                <c:pt idx="2">
                  <c:v>Cemex</c:v>
                </c:pt>
                <c:pt idx="3">
                  <c:v>Dell</c:v>
                </c:pt>
                <c:pt idx="4">
                  <c:v>FedEx</c:v>
                </c:pt>
                <c:pt idx="5">
                  <c:v>Mercedes</c:v>
                </c:pt>
                <c:pt idx="6">
                  <c:v>Microsoft</c:v>
                </c:pt>
                <c:pt idx="7">
                  <c:v>Nokia</c:v>
                </c:pt>
                <c:pt idx="8">
                  <c:v>Skandia</c:v>
                </c:pt>
                <c:pt idx="9">
                  <c:v>Swatch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23</c:v>
                </c:pt>
                <c:pt idx="2">
                  <c:v>30</c:v>
                </c:pt>
                <c:pt idx="3">
                  <c:v>21</c:v>
                </c:pt>
                <c:pt idx="4">
                  <c:v>21</c:v>
                </c:pt>
                <c:pt idx="5">
                  <c:v>20</c:v>
                </c:pt>
                <c:pt idx="6">
                  <c:v>22</c:v>
                </c:pt>
                <c:pt idx="7">
                  <c:v>18</c:v>
                </c:pt>
                <c:pt idx="8">
                  <c:v>21</c:v>
                </c:pt>
                <c:pt idx="9">
                  <c:v>23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Products/Services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ABB</c:v>
                </c:pt>
                <c:pt idx="1">
                  <c:v>Amex</c:v>
                </c:pt>
                <c:pt idx="2">
                  <c:v>Cemex</c:v>
                </c:pt>
                <c:pt idx="3">
                  <c:v>Dell</c:v>
                </c:pt>
                <c:pt idx="4">
                  <c:v>FedEx</c:v>
                </c:pt>
                <c:pt idx="5">
                  <c:v>Mercedes</c:v>
                </c:pt>
                <c:pt idx="6">
                  <c:v>Microsoft</c:v>
                </c:pt>
                <c:pt idx="7">
                  <c:v>Nokia</c:v>
                </c:pt>
                <c:pt idx="8">
                  <c:v>Skandia</c:v>
                </c:pt>
                <c:pt idx="9">
                  <c:v>Swatch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14</c:v>
                </c:pt>
                <c:pt idx="1">
                  <c:v>23</c:v>
                </c:pt>
                <c:pt idx="2">
                  <c:v>13</c:v>
                </c:pt>
                <c:pt idx="3">
                  <c:v>18</c:v>
                </c:pt>
                <c:pt idx="4">
                  <c:v>20</c:v>
                </c:pt>
                <c:pt idx="5">
                  <c:v>21</c:v>
                </c:pt>
                <c:pt idx="6">
                  <c:v>20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Supply Chain Management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ABB</c:v>
                </c:pt>
                <c:pt idx="1">
                  <c:v>Amex</c:v>
                </c:pt>
                <c:pt idx="2">
                  <c:v>Cemex</c:v>
                </c:pt>
                <c:pt idx="3">
                  <c:v>Dell</c:v>
                </c:pt>
                <c:pt idx="4">
                  <c:v>FedEx</c:v>
                </c:pt>
                <c:pt idx="5">
                  <c:v>Mercedes</c:v>
                </c:pt>
                <c:pt idx="6">
                  <c:v>Microsoft</c:v>
                </c:pt>
                <c:pt idx="7">
                  <c:v>Nokia</c:v>
                </c:pt>
                <c:pt idx="8">
                  <c:v>Skandia</c:v>
                </c:pt>
                <c:pt idx="9">
                  <c:v>Swatch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22</c:v>
                </c:pt>
                <c:pt idx="1">
                  <c:v>16</c:v>
                </c:pt>
                <c:pt idx="2">
                  <c:v>15</c:v>
                </c:pt>
                <c:pt idx="3">
                  <c:v>23</c:v>
                </c:pt>
                <c:pt idx="4">
                  <c:v>14</c:v>
                </c:pt>
                <c:pt idx="5">
                  <c:v>13</c:v>
                </c:pt>
                <c:pt idx="6">
                  <c:v>19</c:v>
                </c:pt>
                <c:pt idx="7">
                  <c:v>21</c:v>
                </c:pt>
                <c:pt idx="8">
                  <c:v>19</c:v>
                </c:pt>
                <c:pt idx="9">
                  <c:v>18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Marketing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ABB</c:v>
                </c:pt>
                <c:pt idx="1">
                  <c:v>Amex</c:v>
                </c:pt>
                <c:pt idx="2">
                  <c:v>Cemex</c:v>
                </c:pt>
                <c:pt idx="3">
                  <c:v>Dell</c:v>
                </c:pt>
                <c:pt idx="4">
                  <c:v>FedEx</c:v>
                </c:pt>
                <c:pt idx="5">
                  <c:v>Mercedes</c:v>
                </c:pt>
                <c:pt idx="6">
                  <c:v>Microsoft</c:v>
                </c:pt>
                <c:pt idx="7">
                  <c:v>Nokia</c:v>
                </c:pt>
                <c:pt idx="8">
                  <c:v>Skandia</c:v>
                </c:pt>
                <c:pt idx="9">
                  <c:v>Swatch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24</c:v>
                </c:pt>
                <c:pt idx="1">
                  <c:v>21</c:v>
                </c:pt>
                <c:pt idx="2">
                  <c:v>18</c:v>
                </c:pt>
                <c:pt idx="3">
                  <c:v>20</c:v>
                </c:pt>
                <c:pt idx="4">
                  <c:v>23</c:v>
                </c:pt>
                <c:pt idx="5">
                  <c:v>16</c:v>
                </c:pt>
                <c:pt idx="6">
                  <c:v>22</c:v>
                </c:pt>
                <c:pt idx="7">
                  <c:v>24</c:v>
                </c:pt>
                <c:pt idx="8">
                  <c:v>19</c:v>
                </c:pt>
                <c:pt idx="9">
                  <c:v>19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Competitive Moves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ABB</c:v>
                </c:pt>
                <c:pt idx="1">
                  <c:v>Amex</c:v>
                </c:pt>
                <c:pt idx="2">
                  <c:v>Cemex</c:v>
                </c:pt>
                <c:pt idx="3">
                  <c:v>Dell</c:v>
                </c:pt>
                <c:pt idx="4">
                  <c:v>FedEx</c:v>
                </c:pt>
                <c:pt idx="5">
                  <c:v>Mercedes</c:v>
                </c:pt>
                <c:pt idx="6">
                  <c:v>Microsoft</c:v>
                </c:pt>
                <c:pt idx="7">
                  <c:v>Nokia</c:v>
                </c:pt>
                <c:pt idx="8">
                  <c:v>Skandia</c:v>
                </c:pt>
                <c:pt idx="9">
                  <c:v>Swatch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20</c:v>
                </c:pt>
                <c:pt idx="1">
                  <c:v>17</c:v>
                </c:pt>
                <c:pt idx="2">
                  <c:v>24</c:v>
                </c:pt>
                <c:pt idx="3">
                  <c:v>18</c:v>
                </c:pt>
                <c:pt idx="4">
                  <c:v>22</c:v>
                </c:pt>
                <c:pt idx="5">
                  <c:v>30</c:v>
                </c:pt>
                <c:pt idx="6">
                  <c:v>17</c:v>
                </c:pt>
                <c:pt idx="7">
                  <c:v>17</c:v>
                </c:pt>
                <c:pt idx="8">
                  <c:v>20</c:v>
                </c:pt>
                <c:pt idx="9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008960"/>
        <c:axId val="75750144"/>
      </c:barChart>
      <c:catAx>
        <c:axId val="116008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75750144"/>
        <c:crosses val="autoZero"/>
        <c:auto val="1"/>
        <c:lblAlgn val="ctr"/>
        <c:lblOffset val="100"/>
        <c:noMultiLvlLbl val="0"/>
      </c:catAx>
      <c:valAx>
        <c:axId val="757501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60089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3366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Market</c:v>
                </c:pt>
                <c:pt idx="1">
                  <c:v>Cost</c:v>
                </c:pt>
                <c:pt idx="2">
                  <c:v>Government</c:v>
                </c:pt>
                <c:pt idx="3">
                  <c:v>Competitive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68</c:v>
                </c:pt>
                <c:pt idx="1">
                  <c:v>66</c:v>
                </c:pt>
                <c:pt idx="2">
                  <c:v>61</c:v>
                </c:pt>
                <c:pt idx="3">
                  <c:v>67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Market</c:v>
                </c:pt>
                <c:pt idx="1">
                  <c:v>Cost</c:v>
                </c:pt>
                <c:pt idx="2">
                  <c:v>Government</c:v>
                </c:pt>
                <c:pt idx="3">
                  <c:v>Competitive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71</c:v>
                </c:pt>
                <c:pt idx="1">
                  <c:v>69</c:v>
                </c:pt>
                <c:pt idx="2">
                  <c:v>66</c:v>
                </c:pt>
                <c:pt idx="3">
                  <c:v>71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393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Market</c:v>
                </c:pt>
                <c:pt idx="1">
                  <c:v>Cost</c:v>
                </c:pt>
                <c:pt idx="2">
                  <c:v>Government</c:v>
                </c:pt>
                <c:pt idx="3">
                  <c:v>Competitive</c:v>
                </c:pt>
              </c:strCache>
            </c:strRef>
          </c:cat>
          <c:val>
            <c:numRef>
              <c:f>Sheet1!$D$2:$D$5</c:f>
              <c:numCache>
                <c:formatCode>0</c:formatCode>
                <c:ptCount val="4"/>
                <c:pt idx="0">
                  <c:v>80.94</c:v>
                </c:pt>
                <c:pt idx="1">
                  <c:v>78.66</c:v>
                </c:pt>
                <c:pt idx="2">
                  <c:v>75.239999999999995</c:v>
                </c:pt>
                <c:pt idx="3">
                  <c:v>80.94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887552"/>
        <c:axId val="37652736"/>
      </c:barChart>
      <c:catAx>
        <c:axId val="11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7652736"/>
        <c:crosses val="autoZero"/>
        <c:auto val="1"/>
        <c:lblAlgn val="ctr"/>
        <c:lblOffset val="100"/>
        <c:noMultiLvlLbl val="0"/>
      </c:catAx>
      <c:valAx>
        <c:axId val="37652736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6887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891197628074271"/>
          <c:y val="0.40528148374169209"/>
          <c:w val="9.0285554583454844E-2"/>
          <c:h val="0.1726008365512488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solidFill>
              <a:srgbClr val="99393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Insurance</c:v>
                </c:pt>
                <c:pt idx="1">
                  <c:v>Automobiles</c:v>
                </c:pt>
                <c:pt idx="2">
                  <c:v>Industrial Machinery</c:v>
                </c:pt>
                <c:pt idx="3">
                  <c:v>Watches and Clocks</c:v>
                </c:pt>
                <c:pt idx="4">
                  <c:v>Cement</c:v>
                </c:pt>
                <c:pt idx="5">
                  <c:v>Credit Cards</c:v>
                </c:pt>
                <c:pt idx="6">
                  <c:v>Computer Software</c:v>
                </c:pt>
                <c:pt idx="7">
                  <c:v>Electronic Equipment</c:v>
                </c:pt>
                <c:pt idx="8">
                  <c:v>Computer Hardware</c:v>
                </c:pt>
                <c:pt idx="9">
                  <c:v>Air Transportation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61</c:v>
                </c:pt>
                <c:pt idx="1">
                  <c:v>65</c:v>
                </c:pt>
                <c:pt idx="2">
                  <c:v>66</c:v>
                </c:pt>
                <c:pt idx="3">
                  <c:v>67</c:v>
                </c:pt>
                <c:pt idx="4">
                  <c:v>69</c:v>
                </c:pt>
                <c:pt idx="5">
                  <c:v>75</c:v>
                </c:pt>
                <c:pt idx="6">
                  <c:v>76</c:v>
                </c:pt>
                <c:pt idx="7">
                  <c:v>76</c:v>
                </c:pt>
                <c:pt idx="8">
                  <c:v>77</c:v>
                </c:pt>
                <c:pt idx="9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009472"/>
        <c:axId val="37655040"/>
      </c:barChart>
      <c:catAx>
        <c:axId val="116009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7655040"/>
        <c:crosses val="autoZero"/>
        <c:auto val="1"/>
        <c:lblAlgn val="ctr"/>
        <c:lblOffset val="100"/>
        <c:noMultiLvlLbl val="0"/>
      </c:catAx>
      <c:valAx>
        <c:axId val="37655040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600947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solidFill>
              <a:srgbClr val="99393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Insurance</c:v>
                </c:pt>
                <c:pt idx="1">
                  <c:v>Cement</c:v>
                </c:pt>
                <c:pt idx="2">
                  <c:v>Watches and Clocks</c:v>
                </c:pt>
                <c:pt idx="3">
                  <c:v>Industrial Machinery</c:v>
                </c:pt>
                <c:pt idx="4">
                  <c:v>Credit Cards</c:v>
                </c:pt>
                <c:pt idx="5">
                  <c:v>Computer Software</c:v>
                </c:pt>
                <c:pt idx="6">
                  <c:v>Air Transportation</c:v>
                </c:pt>
                <c:pt idx="7">
                  <c:v>Electronic Equipment</c:v>
                </c:pt>
                <c:pt idx="8">
                  <c:v>Automobiles</c:v>
                </c:pt>
                <c:pt idx="9">
                  <c:v>Computer Hardware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62</c:v>
                </c:pt>
                <c:pt idx="1">
                  <c:v>64</c:v>
                </c:pt>
                <c:pt idx="2">
                  <c:v>65</c:v>
                </c:pt>
                <c:pt idx="3">
                  <c:v>69</c:v>
                </c:pt>
                <c:pt idx="4">
                  <c:v>69</c:v>
                </c:pt>
                <c:pt idx="5">
                  <c:v>70</c:v>
                </c:pt>
                <c:pt idx="6">
                  <c:v>71</c:v>
                </c:pt>
                <c:pt idx="7">
                  <c:v>72</c:v>
                </c:pt>
                <c:pt idx="8">
                  <c:v>75</c:v>
                </c:pt>
                <c:pt idx="9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890624"/>
        <c:axId val="106304576"/>
      </c:barChart>
      <c:catAx>
        <c:axId val="116890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06304576"/>
        <c:crosses val="autoZero"/>
        <c:auto val="1"/>
        <c:lblAlgn val="ctr"/>
        <c:lblOffset val="100"/>
        <c:noMultiLvlLbl val="0"/>
      </c:catAx>
      <c:valAx>
        <c:axId val="106304576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689062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Govt</c:v>
                </c:pt>
              </c:strCache>
            </c:strRef>
          </c:tx>
          <c:spPr>
            <a:solidFill>
              <a:srgbClr val="99393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Computer Software</c:v>
                </c:pt>
                <c:pt idx="1">
                  <c:v>Cement</c:v>
                </c:pt>
                <c:pt idx="2">
                  <c:v>Industrial Machinery</c:v>
                </c:pt>
                <c:pt idx="3">
                  <c:v>Insurance</c:v>
                </c:pt>
                <c:pt idx="4">
                  <c:v>Computer Hardware</c:v>
                </c:pt>
                <c:pt idx="5">
                  <c:v>Automobiles</c:v>
                </c:pt>
                <c:pt idx="6">
                  <c:v>Credit Cards</c:v>
                </c:pt>
                <c:pt idx="7">
                  <c:v>Electronic Equipment</c:v>
                </c:pt>
                <c:pt idx="8">
                  <c:v>Watches and Clocks</c:v>
                </c:pt>
                <c:pt idx="9">
                  <c:v>Air Transportation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52</c:v>
                </c:pt>
                <c:pt idx="1">
                  <c:v>56</c:v>
                </c:pt>
                <c:pt idx="2">
                  <c:v>57</c:v>
                </c:pt>
                <c:pt idx="3">
                  <c:v>59</c:v>
                </c:pt>
                <c:pt idx="4">
                  <c:v>60</c:v>
                </c:pt>
                <c:pt idx="5">
                  <c:v>60</c:v>
                </c:pt>
                <c:pt idx="6">
                  <c:v>61</c:v>
                </c:pt>
                <c:pt idx="7">
                  <c:v>63</c:v>
                </c:pt>
                <c:pt idx="8">
                  <c:v>67</c:v>
                </c:pt>
                <c:pt idx="9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948480"/>
        <c:axId val="116989952"/>
      </c:barChart>
      <c:catAx>
        <c:axId val="11694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6989952"/>
        <c:crosses val="autoZero"/>
        <c:auto val="1"/>
        <c:lblAlgn val="ctr"/>
        <c:lblOffset val="100"/>
        <c:noMultiLvlLbl val="0"/>
      </c:catAx>
      <c:valAx>
        <c:axId val="116989952"/>
        <c:scaling>
          <c:orientation val="minMax"/>
          <c:max val="1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1694848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27878-045B-4AC5-A8FA-4D868AA5702A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76D5D8-C4B5-4C0A-8D7D-7EDCFCAE46A1}">
      <dgm:prSet phldrT="[Text]" custT="1"/>
      <dgm:spPr>
        <a:solidFill>
          <a:srgbClr val="3366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500" b="1" dirty="0" smtClean="0">
              <a:solidFill>
                <a:schemeClr val="bg1"/>
              </a:solidFill>
            </a:rPr>
            <a:t>Global   Supply Chain Management</a:t>
          </a:r>
          <a:endParaRPr lang="en-US" sz="2500" b="1" dirty="0">
            <a:solidFill>
              <a:schemeClr val="bg1"/>
            </a:solidFill>
          </a:endParaRPr>
        </a:p>
      </dgm:t>
    </dgm:pt>
    <dgm:pt modelId="{0871C15B-11EA-48FE-A529-830A1BCF7CF3}" type="parTrans" cxnId="{7A58FFAE-D0A8-434F-84D7-EEAE978AB967}">
      <dgm:prSet/>
      <dgm:spPr/>
      <dgm:t>
        <a:bodyPr/>
        <a:lstStyle/>
        <a:p>
          <a:endParaRPr lang="en-US"/>
        </a:p>
      </dgm:t>
    </dgm:pt>
    <dgm:pt modelId="{9C7A773E-A13C-461F-B2EB-EEC9050E22FC}" type="sibTrans" cxnId="{7A58FFAE-D0A8-434F-84D7-EEAE978AB967}">
      <dgm:prSet/>
      <dgm:spPr/>
      <dgm:t>
        <a:bodyPr/>
        <a:lstStyle/>
        <a:p>
          <a:endParaRPr lang="en-US"/>
        </a:p>
      </dgm:t>
    </dgm:pt>
    <dgm:pt modelId="{3A81D785-EBC5-4D78-A36D-B1B4063BBFCA}">
      <dgm:prSet phldrT="[Text]" custT="1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 smtClean="0"/>
            <a:t>Conversion </a:t>
          </a:r>
          <a:r>
            <a:rPr lang="en-US" sz="2000" b="0" dirty="0" smtClean="0"/>
            <a:t>(Firm and SBU Activities, Behaviors)</a:t>
          </a:r>
          <a:endParaRPr lang="en-US" sz="2000" b="0" dirty="0"/>
        </a:p>
      </dgm:t>
    </dgm:pt>
    <dgm:pt modelId="{DF48A90D-59D0-4A8E-A5C2-180516FFBFF8}" type="parTrans" cxnId="{024BDBFF-4E71-4BF2-B386-000009BCF5CC}">
      <dgm:prSet/>
      <dgm:spPr/>
      <dgm:t>
        <a:bodyPr/>
        <a:lstStyle/>
        <a:p>
          <a:endParaRPr lang="en-US"/>
        </a:p>
      </dgm:t>
    </dgm:pt>
    <dgm:pt modelId="{8126A44C-BC18-424C-861D-6CD81DB3A0C4}" type="sibTrans" cxnId="{024BDBFF-4E71-4BF2-B386-000009BCF5CC}">
      <dgm:prSet/>
      <dgm:spPr/>
      <dgm:t>
        <a:bodyPr/>
        <a:lstStyle/>
        <a:p>
          <a:endParaRPr lang="en-US"/>
        </a:p>
      </dgm:t>
    </dgm:pt>
    <dgm:pt modelId="{2C05091C-1AF7-416A-8E10-0A6CBC4B05B7}">
      <dgm:prSet phldrT="[Text]" custT="1"/>
      <dgm:spPr>
        <a:solidFill>
          <a:schemeClr val="bg1"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 sz="3200" b="1" dirty="0"/>
        </a:p>
      </dgm:t>
    </dgm:pt>
    <dgm:pt modelId="{099B9739-CAA1-43DF-A80A-C33949655DE3}" type="parTrans" cxnId="{0706BFE3-C606-488C-8877-E283B052A75A}">
      <dgm:prSet/>
      <dgm:spPr/>
      <dgm:t>
        <a:bodyPr/>
        <a:lstStyle/>
        <a:p>
          <a:endParaRPr lang="en-US"/>
        </a:p>
      </dgm:t>
    </dgm:pt>
    <dgm:pt modelId="{8CC7CD74-1605-4AF3-A3E0-4FE2198423E6}" type="sibTrans" cxnId="{0706BFE3-C606-488C-8877-E283B052A75A}">
      <dgm:prSet/>
      <dgm:spPr/>
      <dgm:t>
        <a:bodyPr/>
        <a:lstStyle/>
        <a:p>
          <a:endParaRPr lang="en-US"/>
        </a:p>
      </dgm:t>
    </dgm:pt>
    <dgm:pt modelId="{8933B7CA-B6F9-4B91-B2B7-812E9FF8FA8A}" type="pres">
      <dgm:prSet presAssocID="{7B427878-045B-4AC5-A8FA-4D868AA5702A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30974BE-C974-45CA-949F-71E2203D5090}" type="pres">
      <dgm:prSet presAssocID="{2C05091C-1AF7-416A-8E10-0A6CBC4B05B7}" presName="Accent3" presStyleCnt="0"/>
      <dgm:spPr/>
    </dgm:pt>
    <dgm:pt modelId="{265A55D6-C9BB-4DF8-8F85-6863AFF1AB22}" type="pres">
      <dgm:prSet presAssocID="{2C05091C-1AF7-416A-8E10-0A6CBC4B05B7}" presName="Accent" presStyleLbl="node1" presStyleIdx="0" presStyleCnt="3"/>
      <dgm:spPr>
        <a:solidFill>
          <a:srgbClr val="336699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9632944-B31F-4854-9371-162C44D9169A}" type="pres">
      <dgm:prSet presAssocID="{2C05091C-1AF7-416A-8E10-0A6CBC4B05B7}" presName="ParentBackground3" presStyleCnt="0"/>
      <dgm:spPr/>
    </dgm:pt>
    <dgm:pt modelId="{01651AC2-3F58-4BE5-AB08-D9662DC22ADE}" type="pres">
      <dgm:prSet presAssocID="{2C05091C-1AF7-416A-8E10-0A6CBC4B05B7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02D46756-93AE-4B75-ADD5-FD5E7653A992}" type="pres">
      <dgm:prSet presAssocID="{2C05091C-1AF7-416A-8E10-0A6CBC4B05B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92975-A9F7-4222-9862-36E9ABB0576C}" type="pres">
      <dgm:prSet presAssocID="{3A81D785-EBC5-4D78-A36D-B1B4063BBFCA}" presName="Accent2" presStyleCnt="0"/>
      <dgm:spPr/>
    </dgm:pt>
    <dgm:pt modelId="{C9AA6CA2-53C5-4E7B-A6BB-A143F95C1261}" type="pres">
      <dgm:prSet presAssocID="{3A81D785-EBC5-4D78-A36D-B1B4063BBFCA}" presName="Accent" presStyleLbl="node1" presStyleIdx="1" presStyleCnt="3"/>
      <dgm:spPr>
        <a:solidFill>
          <a:srgbClr val="336699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80FB422-0F8B-415F-A0A6-43AF3E67A4E1}" type="pres">
      <dgm:prSet presAssocID="{3A81D785-EBC5-4D78-A36D-B1B4063BBFCA}" presName="ParentBackground2" presStyleCnt="0"/>
      <dgm:spPr/>
    </dgm:pt>
    <dgm:pt modelId="{CC7BAB0E-B9F7-401E-B877-2D6E85408B38}" type="pres">
      <dgm:prSet presAssocID="{3A81D785-EBC5-4D78-A36D-B1B4063BBFCA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4565F7AE-7014-4EA3-9115-733565D568CC}" type="pres">
      <dgm:prSet presAssocID="{3A81D785-EBC5-4D78-A36D-B1B4063BBFC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5B60F-B2D8-4488-8F7B-DC94AFCE854C}" type="pres">
      <dgm:prSet presAssocID="{3576D5D8-C4B5-4C0A-8D7D-7EDCFCAE46A1}" presName="Accent1" presStyleCnt="0"/>
      <dgm:spPr/>
    </dgm:pt>
    <dgm:pt modelId="{46ECA1ED-C584-4BA3-B291-D77A462F458A}" type="pres">
      <dgm:prSet presAssocID="{3576D5D8-C4B5-4C0A-8D7D-7EDCFCAE46A1}" presName="Accent" presStyleLbl="node1" presStyleIdx="2" presStyleCnt="3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3737CC8-79AF-48DC-9128-C85701502FAB}" type="pres">
      <dgm:prSet presAssocID="{3576D5D8-C4B5-4C0A-8D7D-7EDCFCAE46A1}" presName="ParentBackground1" presStyleCnt="0"/>
      <dgm:spPr/>
    </dgm:pt>
    <dgm:pt modelId="{6625899D-ABA4-4A42-8F5A-C1DD4785D388}" type="pres">
      <dgm:prSet presAssocID="{3576D5D8-C4B5-4C0A-8D7D-7EDCFCAE46A1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F83EBE97-698D-420E-B617-642B10AF82E9}" type="pres">
      <dgm:prSet presAssocID="{3576D5D8-C4B5-4C0A-8D7D-7EDCFCAE46A1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B261D0-56B8-47E0-B3F7-EE8DA2EFAE06}" type="presOf" srcId="{2C05091C-1AF7-416A-8E10-0A6CBC4B05B7}" destId="{02D46756-93AE-4B75-ADD5-FD5E7653A992}" srcOrd="1" destOrd="0" presId="urn:microsoft.com/office/officeart/2011/layout/CircleProcess"/>
    <dgm:cxn modelId="{024BDBFF-4E71-4BF2-B386-000009BCF5CC}" srcId="{7B427878-045B-4AC5-A8FA-4D868AA5702A}" destId="{3A81D785-EBC5-4D78-A36D-B1B4063BBFCA}" srcOrd="1" destOrd="0" parTransId="{DF48A90D-59D0-4A8E-A5C2-180516FFBFF8}" sibTransId="{8126A44C-BC18-424C-861D-6CD81DB3A0C4}"/>
    <dgm:cxn modelId="{3C2AC726-38E7-4F69-8CB2-D195390AA3FE}" type="presOf" srcId="{3576D5D8-C4B5-4C0A-8D7D-7EDCFCAE46A1}" destId="{6625899D-ABA4-4A42-8F5A-C1DD4785D388}" srcOrd="0" destOrd="0" presId="urn:microsoft.com/office/officeart/2011/layout/CircleProcess"/>
    <dgm:cxn modelId="{F723F3BF-3816-4B91-9DA2-E1B7BCE4368D}" type="presOf" srcId="{3576D5D8-C4B5-4C0A-8D7D-7EDCFCAE46A1}" destId="{F83EBE97-698D-420E-B617-642B10AF82E9}" srcOrd="1" destOrd="0" presId="urn:microsoft.com/office/officeart/2011/layout/CircleProcess"/>
    <dgm:cxn modelId="{0706BFE3-C606-488C-8877-E283B052A75A}" srcId="{7B427878-045B-4AC5-A8FA-4D868AA5702A}" destId="{2C05091C-1AF7-416A-8E10-0A6CBC4B05B7}" srcOrd="2" destOrd="0" parTransId="{099B9739-CAA1-43DF-A80A-C33949655DE3}" sibTransId="{8CC7CD74-1605-4AF3-A3E0-4FE2198423E6}"/>
    <dgm:cxn modelId="{7A58FFAE-D0A8-434F-84D7-EEAE978AB967}" srcId="{7B427878-045B-4AC5-A8FA-4D868AA5702A}" destId="{3576D5D8-C4B5-4C0A-8D7D-7EDCFCAE46A1}" srcOrd="0" destOrd="0" parTransId="{0871C15B-11EA-48FE-A529-830A1BCF7CF3}" sibTransId="{9C7A773E-A13C-461F-B2EB-EEC9050E22FC}"/>
    <dgm:cxn modelId="{E935463B-583C-49A3-8B0F-4F84C5A13F38}" type="presOf" srcId="{2C05091C-1AF7-416A-8E10-0A6CBC4B05B7}" destId="{01651AC2-3F58-4BE5-AB08-D9662DC22ADE}" srcOrd="0" destOrd="0" presId="urn:microsoft.com/office/officeart/2011/layout/CircleProcess"/>
    <dgm:cxn modelId="{2191451D-FFDF-4551-8655-FD3D70CA26D9}" type="presOf" srcId="{3A81D785-EBC5-4D78-A36D-B1B4063BBFCA}" destId="{CC7BAB0E-B9F7-401E-B877-2D6E85408B38}" srcOrd="0" destOrd="0" presId="urn:microsoft.com/office/officeart/2011/layout/CircleProcess"/>
    <dgm:cxn modelId="{46634045-E847-49A0-B1C9-22925EC66E41}" type="presOf" srcId="{7B427878-045B-4AC5-A8FA-4D868AA5702A}" destId="{8933B7CA-B6F9-4B91-B2B7-812E9FF8FA8A}" srcOrd="0" destOrd="0" presId="urn:microsoft.com/office/officeart/2011/layout/CircleProcess"/>
    <dgm:cxn modelId="{6D59A1E5-2F25-474B-B43F-4AFB7D03EC79}" type="presOf" srcId="{3A81D785-EBC5-4D78-A36D-B1B4063BBFCA}" destId="{4565F7AE-7014-4EA3-9115-733565D568CC}" srcOrd="1" destOrd="0" presId="urn:microsoft.com/office/officeart/2011/layout/CircleProcess"/>
    <dgm:cxn modelId="{3BF69E1F-92ED-4119-BBFE-B9D4CAD984A9}" type="presParOf" srcId="{8933B7CA-B6F9-4B91-B2B7-812E9FF8FA8A}" destId="{630974BE-C974-45CA-949F-71E2203D5090}" srcOrd="0" destOrd="0" presId="urn:microsoft.com/office/officeart/2011/layout/CircleProcess"/>
    <dgm:cxn modelId="{F3777D29-6F24-4305-B5C7-5DEE2279EEB0}" type="presParOf" srcId="{630974BE-C974-45CA-949F-71E2203D5090}" destId="{265A55D6-C9BB-4DF8-8F85-6863AFF1AB22}" srcOrd="0" destOrd="0" presId="urn:microsoft.com/office/officeart/2011/layout/CircleProcess"/>
    <dgm:cxn modelId="{9DE5792D-6601-4D18-A931-8923461E0C57}" type="presParOf" srcId="{8933B7CA-B6F9-4B91-B2B7-812E9FF8FA8A}" destId="{89632944-B31F-4854-9371-162C44D9169A}" srcOrd="1" destOrd="0" presId="urn:microsoft.com/office/officeart/2011/layout/CircleProcess"/>
    <dgm:cxn modelId="{459E62A5-40A8-4A6B-921A-B6889159E675}" type="presParOf" srcId="{89632944-B31F-4854-9371-162C44D9169A}" destId="{01651AC2-3F58-4BE5-AB08-D9662DC22ADE}" srcOrd="0" destOrd="0" presId="urn:microsoft.com/office/officeart/2011/layout/CircleProcess"/>
    <dgm:cxn modelId="{85EFB8D7-43A8-4DF2-AAE1-217E0BF4A26F}" type="presParOf" srcId="{8933B7CA-B6F9-4B91-B2B7-812E9FF8FA8A}" destId="{02D46756-93AE-4B75-ADD5-FD5E7653A992}" srcOrd="2" destOrd="0" presId="urn:microsoft.com/office/officeart/2011/layout/CircleProcess"/>
    <dgm:cxn modelId="{E43AD170-3F10-4520-87C1-B9D9D204C0C3}" type="presParOf" srcId="{8933B7CA-B6F9-4B91-B2B7-812E9FF8FA8A}" destId="{BEB92975-A9F7-4222-9862-36E9ABB0576C}" srcOrd="3" destOrd="0" presId="urn:microsoft.com/office/officeart/2011/layout/CircleProcess"/>
    <dgm:cxn modelId="{07623254-9B0F-4FFE-AB9F-154EB1AF1B41}" type="presParOf" srcId="{BEB92975-A9F7-4222-9862-36E9ABB0576C}" destId="{C9AA6CA2-53C5-4E7B-A6BB-A143F95C1261}" srcOrd="0" destOrd="0" presId="urn:microsoft.com/office/officeart/2011/layout/CircleProcess"/>
    <dgm:cxn modelId="{B3EC599D-F5FB-42F3-9E65-1A79D0A4C9C9}" type="presParOf" srcId="{8933B7CA-B6F9-4B91-B2B7-812E9FF8FA8A}" destId="{380FB422-0F8B-415F-A0A6-43AF3E67A4E1}" srcOrd="4" destOrd="0" presId="urn:microsoft.com/office/officeart/2011/layout/CircleProcess"/>
    <dgm:cxn modelId="{534251F1-4356-49CA-8547-2AA44A47973A}" type="presParOf" srcId="{380FB422-0F8B-415F-A0A6-43AF3E67A4E1}" destId="{CC7BAB0E-B9F7-401E-B877-2D6E85408B38}" srcOrd="0" destOrd="0" presId="urn:microsoft.com/office/officeart/2011/layout/CircleProcess"/>
    <dgm:cxn modelId="{E4C2063C-C180-4D11-ADBD-BBF1BAAD5382}" type="presParOf" srcId="{8933B7CA-B6F9-4B91-B2B7-812E9FF8FA8A}" destId="{4565F7AE-7014-4EA3-9115-733565D568CC}" srcOrd="5" destOrd="0" presId="urn:microsoft.com/office/officeart/2011/layout/CircleProcess"/>
    <dgm:cxn modelId="{C179E232-DE0E-483D-AAA2-E6F97EAC05FA}" type="presParOf" srcId="{8933B7CA-B6F9-4B91-B2B7-812E9FF8FA8A}" destId="{10E5B60F-B2D8-4488-8F7B-DC94AFCE854C}" srcOrd="6" destOrd="0" presId="urn:microsoft.com/office/officeart/2011/layout/CircleProcess"/>
    <dgm:cxn modelId="{B9B41AB9-1858-411F-87A2-795386D25BE7}" type="presParOf" srcId="{10E5B60F-B2D8-4488-8F7B-DC94AFCE854C}" destId="{46ECA1ED-C584-4BA3-B291-D77A462F458A}" srcOrd="0" destOrd="0" presId="urn:microsoft.com/office/officeart/2011/layout/CircleProcess"/>
    <dgm:cxn modelId="{C62E638B-8239-47FB-8FEC-4A2BF58ECB22}" type="presParOf" srcId="{8933B7CA-B6F9-4B91-B2B7-812E9FF8FA8A}" destId="{13737CC8-79AF-48DC-9128-C85701502FAB}" srcOrd="7" destOrd="0" presId="urn:microsoft.com/office/officeart/2011/layout/CircleProcess"/>
    <dgm:cxn modelId="{3DB00595-49FB-4002-83AF-71A624D1C9C2}" type="presParOf" srcId="{13737CC8-79AF-48DC-9128-C85701502FAB}" destId="{6625899D-ABA4-4A42-8F5A-C1DD4785D388}" srcOrd="0" destOrd="0" presId="urn:microsoft.com/office/officeart/2011/layout/CircleProcess"/>
    <dgm:cxn modelId="{A7B10101-7DA3-40D4-9A28-E46B259C779F}" type="presParOf" srcId="{8933B7CA-B6F9-4B91-B2B7-812E9FF8FA8A}" destId="{F83EBE97-698D-420E-B617-642B10AF82E9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F8C804-0529-4F69-A404-55F06CF5701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1976D-DE83-4D5E-AD8B-314BE25245AF}">
      <dgm:prSet phldrT="[Text]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Global Supply Chains</a:t>
          </a:r>
          <a:endParaRPr lang="en-US" b="1" dirty="0">
            <a:solidFill>
              <a:schemeClr val="tx1"/>
            </a:solidFill>
          </a:endParaRPr>
        </a:p>
      </dgm:t>
    </dgm:pt>
    <dgm:pt modelId="{2D0F3243-DE68-425A-8FDF-B364D00E8004}" type="parTrans" cxnId="{2FDF70EE-35C9-4B25-AC75-FB5B5075D0AA}">
      <dgm:prSet/>
      <dgm:spPr/>
      <dgm:t>
        <a:bodyPr/>
        <a:lstStyle/>
        <a:p>
          <a:endParaRPr lang="en-US" b="1"/>
        </a:p>
      </dgm:t>
    </dgm:pt>
    <dgm:pt modelId="{E5AD62CA-C871-4B9B-9EFC-FA0049A2A547}" type="sibTrans" cxnId="{2FDF70EE-35C9-4B25-AC75-FB5B5075D0AA}">
      <dgm:prSet/>
      <dgm:spPr/>
      <dgm:t>
        <a:bodyPr/>
        <a:lstStyle/>
        <a:p>
          <a:endParaRPr lang="en-US" b="1"/>
        </a:p>
      </dgm:t>
    </dgm:pt>
    <dgm:pt modelId="{B681B0AA-54CC-4F59-B4B5-DE0357B863DB}">
      <dgm:prSet phldrT="[Text]"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Logistics</a:t>
          </a:r>
          <a:endParaRPr lang="en-US" sz="2400" b="1" dirty="0">
            <a:solidFill>
              <a:schemeClr val="bg1"/>
            </a:solidFill>
          </a:endParaRPr>
        </a:p>
      </dgm:t>
    </dgm:pt>
    <dgm:pt modelId="{7BFF48A5-C28F-4765-9650-E60656C187BB}" type="parTrans" cxnId="{02EE1548-519F-4B77-B77D-18A22BD6DE90}">
      <dgm:prSet/>
      <dgm:spPr/>
      <dgm:t>
        <a:bodyPr/>
        <a:lstStyle/>
        <a:p>
          <a:endParaRPr lang="en-US" b="1"/>
        </a:p>
      </dgm:t>
    </dgm:pt>
    <dgm:pt modelId="{71B4D7F6-99C1-4DA0-804D-9F93CC7106AD}" type="sibTrans" cxnId="{02EE1548-519F-4B77-B77D-18A22BD6DE90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3EBB92BF-41FC-46AF-A3EE-28DC0DEB9AF9}">
      <dgm:prSet phldrT="[Text]"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Purchasing</a:t>
          </a:r>
          <a:endParaRPr lang="en-US" sz="2400" b="1" dirty="0">
            <a:solidFill>
              <a:schemeClr val="bg1"/>
            </a:solidFill>
          </a:endParaRPr>
        </a:p>
      </dgm:t>
    </dgm:pt>
    <dgm:pt modelId="{8530B0FC-5FF4-4342-B897-8CE315556EC8}" type="parTrans" cxnId="{E7A5D8B4-9A31-425A-8F9D-2A744ECE5F49}">
      <dgm:prSet/>
      <dgm:spPr/>
      <dgm:t>
        <a:bodyPr/>
        <a:lstStyle/>
        <a:p>
          <a:endParaRPr lang="en-US" b="1"/>
        </a:p>
      </dgm:t>
    </dgm:pt>
    <dgm:pt modelId="{550C5D90-77FE-4AD9-B5F7-86D517F02A6E}" type="sibTrans" cxnId="{E7A5D8B4-9A31-425A-8F9D-2A744ECE5F49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47DDD4D7-BAEC-4598-89A8-BDDB151DE776}">
      <dgm:prSet phldrT="[Text]"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Market Channels</a:t>
          </a:r>
          <a:endParaRPr lang="en-US" sz="2400" b="1" dirty="0">
            <a:solidFill>
              <a:schemeClr val="bg1"/>
            </a:solidFill>
          </a:endParaRPr>
        </a:p>
      </dgm:t>
    </dgm:pt>
    <dgm:pt modelId="{EC8170B6-370E-499A-9841-CF465B9E6FE4}" type="parTrans" cxnId="{8A19BB86-B4DD-47E8-BBF2-154A4E2DE301}">
      <dgm:prSet/>
      <dgm:spPr/>
      <dgm:t>
        <a:bodyPr/>
        <a:lstStyle/>
        <a:p>
          <a:endParaRPr lang="en-US" b="1"/>
        </a:p>
      </dgm:t>
    </dgm:pt>
    <dgm:pt modelId="{6B612B93-CDF7-4254-8855-98AC5FB9AB4C}" type="sibTrans" cxnId="{8A19BB86-B4DD-47E8-BBF2-154A4E2DE301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84F8B5DB-B662-4443-9FC8-D87E62C41F27}">
      <dgm:prSet phldrT="[Text]"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</a:rPr>
            <a:t>Operations</a:t>
          </a:r>
          <a:endParaRPr lang="en-US" sz="2400" b="1" dirty="0">
            <a:solidFill>
              <a:schemeClr val="bg1"/>
            </a:solidFill>
          </a:endParaRPr>
        </a:p>
      </dgm:t>
    </dgm:pt>
    <dgm:pt modelId="{5E5A71DF-E687-400E-96B2-44FBCBDAB157}" type="parTrans" cxnId="{84F44592-6809-48FF-9E72-452636CD46BB}">
      <dgm:prSet/>
      <dgm:spPr/>
      <dgm:t>
        <a:bodyPr/>
        <a:lstStyle/>
        <a:p>
          <a:endParaRPr lang="en-US" b="1"/>
        </a:p>
      </dgm:t>
    </dgm:pt>
    <dgm:pt modelId="{3C380945-17DF-4487-A986-99685C03225A}" type="sibTrans" cxnId="{84F44592-6809-48FF-9E72-452636CD46BB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B6D31793-6559-4089-B84A-5B725F6E781A}">
      <dgm:prSet phldrT="[Text]" custScaleX="131032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B53A110-022B-427E-9AB3-DBF3CCB2C3AF}" type="parTrans" cxnId="{B84FC228-7D10-4022-9ACB-0DECD45FEF41}">
      <dgm:prSet/>
      <dgm:spPr/>
      <dgm:t>
        <a:bodyPr/>
        <a:lstStyle/>
        <a:p>
          <a:endParaRPr lang="en-US"/>
        </a:p>
      </dgm:t>
    </dgm:pt>
    <dgm:pt modelId="{5B4EC303-D9F7-4A7D-86A7-AF5940D3952B}" type="sibTrans" cxnId="{B84FC228-7D10-4022-9ACB-0DECD45FEF41}">
      <dgm:prSet/>
      <dgm:spPr/>
      <dgm:t>
        <a:bodyPr/>
        <a:lstStyle/>
        <a:p>
          <a:endParaRPr lang="en-US"/>
        </a:p>
      </dgm:t>
    </dgm:pt>
    <dgm:pt modelId="{F26B5607-1ADE-40D9-8492-1222F418ED13}" type="pres">
      <dgm:prSet presAssocID="{10F8C804-0529-4F69-A404-55F06CF5701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C3A2EA-9F3E-4835-BE4C-0D096FF5909F}" type="pres">
      <dgm:prSet presAssocID="{B651976D-DE83-4D5E-AD8B-314BE25245AF}" presName="centerShape" presStyleLbl="node0" presStyleIdx="0" presStyleCnt="1" custScaleX="118659" custScaleY="133045"/>
      <dgm:spPr/>
      <dgm:t>
        <a:bodyPr/>
        <a:lstStyle/>
        <a:p>
          <a:endParaRPr lang="en-US"/>
        </a:p>
      </dgm:t>
    </dgm:pt>
    <dgm:pt modelId="{4F309A35-387A-4E32-A29A-DE00D3493717}" type="pres">
      <dgm:prSet presAssocID="{B681B0AA-54CC-4F59-B4B5-DE0357B863DB}" presName="node" presStyleLbl="node1" presStyleIdx="0" presStyleCnt="4" custScaleX="131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2FB26-B0FE-4E47-A49F-B6059787396B}" type="pres">
      <dgm:prSet presAssocID="{B681B0AA-54CC-4F59-B4B5-DE0357B863DB}" presName="dummy" presStyleCnt="0"/>
      <dgm:spPr/>
    </dgm:pt>
    <dgm:pt modelId="{026842FC-CD4A-437B-8DB6-4CBE7291FAC4}" type="pres">
      <dgm:prSet presAssocID="{71B4D7F6-99C1-4DA0-804D-9F93CC7106A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270EF45A-1546-433A-85D1-6BE0A3E5EC51}" type="pres">
      <dgm:prSet presAssocID="{3EBB92BF-41FC-46AF-A3EE-28DC0DEB9AF9}" presName="node" presStyleLbl="node1" presStyleIdx="1" presStyleCnt="4" custScaleX="129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67FF6-58D8-473E-A66A-652740A74063}" type="pres">
      <dgm:prSet presAssocID="{3EBB92BF-41FC-46AF-A3EE-28DC0DEB9AF9}" presName="dummy" presStyleCnt="0"/>
      <dgm:spPr/>
    </dgm:pt>
    <dgm:pt modelId="{569E67F2-EC58-4143-99D3-CB5E79687EC1}" type="pres">
      <dgm:prSet presAssocID="{550C5D90-77FE-4AD9-B5F7-86D517F02A6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02A5818-4660-49DB-B6D8-3C80AC94DE57}" type="pres">
      <dgm:prSet presAssocID="{84F8B5DB-B662-4443-9FC8-D87E62C41F27}" presName="node" presStyleLbl="node1" presStyleIdx="2" presStyleCnt="4" custScaleX="131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4F478-3A97-4348-89DF-389831E5E701}" type="pres">
      <dgm:prSet presAssocID="{84F8B5DB-B662-4443-9FC8-D87E62C41F27}" presName="dummy" presStyleCnt="0"/>
      <dgm:spPr/>
    </dgm:pt>
    <dgm:pt modelId="{78B5A6C5-FC58-4480-A8AD-6822F4D26A7F}" type="pres">
      <dgm:prSet presAssocID="{3C380945-17DF-4487-A986-99685C03225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50011C7-546C-461C-8633-59DFAD43727C}" type="pres">
      <dgm:prSet presAssocID="{47DDD4D7-BAEC-4598-89A8-BDDB151DE776}" presName="node" presStyleLbl="node1" presStyleIdx="3" presStyleCnt="4" custScaleX="132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23692-787B-4EB3-BDC1-CBD429325EEA}" type="pres">
      <dgm:prSet presAssocID="{47DDD4D7-BAEC-4598-89A8-BDDB151DE776}" presName="dummy" presStyleCnt="0"/>
      <dgm:spPr/>
    </dgm:pt>
    <dgm:pt modelId="{D522A599-87B4-4B5D-BF9E-F2A49CC78C79}" type="pres">
      <dgm:prSet presAssocID="{6B612B93-CDF7-4254-8855-98AC5FB9AB4C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FAFEB8BF-1861-4782-91EF-B2DCD9DE5DBE}" type="presOf" srcId="{3C380945-17DF-4487-A986-99685C03225A}" destId="{78B5A6C5-FC58-4480-A8AD-6822F4D26A7F}" srcOrd="0" destOrd="0" presId="urn:microsoft.com/office/officeart/2005/8/layout/radial6"/>
    <dgm:cxn modelId="{B84FC228-7D10-4022-9ACB-0DECD45FEF41}" srcId="{10F8C804-0529-4F69-A404-55F06CF57012}" destId="{B6D31793-6559-4089-B84A-5B725F6E781A}" srcOrd="1" destOrd="0" parTransId="{4B53A110-022B-427E-9AB3-DBF3CCB2C3AF}" sibTransId="{5B4EC303-D9F7-4A7D-86A7-AF5940D3952B}"/>
    <dgm:cxn modelId="{8A19BB86-B4DD-47E8-BBF2-154A4E2DE301}" srcId="{B651976D-DE83-4D5E-AD8B-314BE25245AF}" destId="{47DDD4D7-BAEC-4598-89A8-BDDB151DE776}" srcOrd="3" destOrd="0" parTransId="{EC8170B6-370E-499A-9841-CF465B9E6FE4}" sibTransId="{6B612B93-CDF7-4254-8855-98AC5FB9AB4C}"/>
    <dgm:cxn modelId="{E4533E4B-CA44-4C13-AF04-AC6369D64433}" type="presOf" srcId="{3EBB92BF-41FC-46AF-A3EE-28DC0DEB9AF9}" destId="{270EF45A-1546-433A-85D1-6BE0A3E5EC51}" srcOrd="0" destOrd="0" presId="urn:microsoft.com/office/officeart/2005/8/layout/radial6"/>
    <dgm:cxn modelId="{0D8DD975-6268-4F5C-9808-2A607AD0FFD0}" type="presOf" srcId="{71B4D7F6-99C1-4DA0-804D-9F93CC7106AD}" destId="{026842FC-CD4A-437B-8DB6-4CBE7291FAC4}" srcOrd="0" destOrd="0" presId="urn:microsoft.com/office/officeart/2005/8/layout/radial6"/>
    <dgm:cxn modelId="{2FDF70EE-35C9-4B25-AC75-FB5B5075D0AA}" srcId="{10F8C804-0529-4F69-A404-55F06CF57012}" destId="{B651976D-DE83-4D5E-AD8B-314BE25245AF}" srcOrd="0" destOrd="0" parTransId="{2D0F3243-DE68-425A-8FDF-B364D00E8004}" sibTransId="{E5AD62CA-C871-4B9B-9EFC-FA0049A2A547}"/>
    <dgm:cxn modelId="{84F44592-6809-48FF-9E72-452636CD46BB}" srcId="{B651976D-DE83-4D5E-AD8B-314BE25245AF}" destId="{84F8B5DB-B662-4443-9FC8-D87E62C41F27}" srcOrd="2" destOrd="0" parTransId="{5E5A71DF-E687-400E-96B2-44FBCBDAB157}" sibTransId="{3C380945-17DF-4487-A986-99685C03225A}"/>
    <dgm:cxn modelId="{96110EE9-2F37-41FA-96BE-41FDE62C5A96}" type="presOf" srcId="{10F8C804-0529-4F69-A404-55F06CF57012}" destId="{F26B5607-1ADE-40D9-8492-1222F418ED13}" srcOrd="0" destOrd="0" presId="urn:microsoft.com/office/officeart/2005/8/layout/radial6"/>
    <dgm:cxn modelId="{02EE1548-519F-4B77-B77D-18A22BD6DE90}" srcId="{B651976D-DE83-4D5E-AD8B-314BE25245AF}" destId="{B681B0AA-54CC-4F59-B4B5-DE0357B863DB}" srcOrd="0" destOrd="0" parTransId="{7BFF48A5-C28F-4765-9650-E60656C187BB}" sibTransId="{71B4D7F6-99C1-4DA0-804D-9F93CC7106AD}"/>
    <dgm:cxn modelId="{988DA6BD-D66F-485B-9BAD-DD5DFB830BD3}" type="presOf" srcId="{550C5D90-77FE-4AD9-B5F7-86D517F02A6E}" destId="{569E67F2-EC58-4143-99D3-CB5E79687EC1}" srcOrd="0" destOrd="0" presId="urn:microsoft.com/office/officeart/2005/8/layout/radial6"/>
    <dgm:cxn modelId="{E7A5D8B4-9A31-425A-8F9D-2A744ECE5F49}" srcId="{B651976D-DE83-4D5E-AD8B-314BE25245AF}" destId="{3EBB92BF-41FC-46AF-A3EE-28DC0DEB9AF9}" srcOrd="1" destOrd="0" parTransId="{8530B0FC-5FF4-4342-B897-8CE315556EC8}" sibTransId="{550C5D90-77FE-4AD9-B5F7-86D517F02A6E}"/>
    <dgm:cxn modelId="{265B4C49-C3F0-459F-BF17-55550D2C1601}" type="presOf" srcId="{84F8B5DB-B662-4443-9FC8-D87E62C41F27}" destId="{202A5818-4660-49DB-B6D8-3C80AC94DE57}" srcOrd="0" destOrd="0" presId="urn:microsoft.com/office/officeart/2005/8/layout/radial6"/>
    <dgm:cxn modelId="{9815509C-06C2-4239-B06F-0EEDE3626A56}" type="presOf" srcId="{B651976D-DE83-4D5E-AD8B-314BE25245AF}" destId="{EDC3A2EA-9F3E-4835-BE4C-0D096FF5909F}" srcOrd="0" destOrd="0" presId="urn:microsoft.com/office/officeart/2005/8/layout/radial6"/>
    <dgm:cxn modelId="{FE04A70D-D215-43BB-8821-200796A8D949}" type="presOf" srcId="{B681B0AA-54CC-4F59-B4B5-DE0357B863DB}" destId="{4F309A35-387A-4E32-A29A-DE00D3493717}" srcOrd="0" destOrd="0" presId="urn:microsoft.com/office/officeart/2005/8/layout/radial6"/>
    <dgm:cxn modelId="{6327D8F4-30E9-425C-9518-53EEF9CFA0F2}" type="presOf" srcId="{47DDD4D7-BAEC-4598-89A8-BDDB151DE776}" destId="{250011C7-546C-461C-8633-59DFAD43727C}" srcOrd="0" destOrd="0" presId="urn:microsoft.com/office/officeart/2005/8/layout/radial6"/>
    <dgm:cxn modelId="{6737DF0C-E006-44BE-8B1C-16988284231F}" type="presOf" srcId="{6B612B93-CDF7-4254-8855-98AC5FB9AB4C}" destId="{D522A599-87B4-4B5D-BF9E-F2A49CC78C79}" srcOrd="0" destOrd="0" presId="urn:microsoft.com/office/officeart/2005/8/layout/radial6"/>
    <dgm:cxn modelId="{DD6E1F07-B909-4033-B0C0-386FA858B51B}" type="presParOf" srcId="{F26B5607-1ADE-40D9-8492-1222F418ED13}" destId="{EDC3A2EA-9F3E-4835-BE4C-0D096FF5909F}" srcOrd="0" destOrd="0" presId="urn:microsoft.com/office/officeart/2005/8/layout/radial6"/>
    <dgm:cxn modelId="{B948BD38-E250-4969-BB5E-CE23FC1819C4}" type="presParOf" srcId="{F26B5607-1ADE-40D9-8492-1222F418ED13}" destId="{4F309A35-387A-4E32-A29A-DE00D3493717}" srcOrd="1" destOrd="0" presId="urn:microsoft.com/office/officeart/2005/8/layout/radial6"/>
    <dgm:cxn modelId="{3A0CD5A9-DF2B-4C90-B9D2-BC5BD8C3C364}" type="presParOf" srcId="{F26B5607-1ADE-40D9-8492-1222F418ED13}" destId="{4D72FB26-B0FE-4E47-A49F-B6059787396B}" srcOrd="2" destOrd="0" presId="urn:microsoft.com/office/officeart/2005/8/layout/radial6"/>
    <dgm:cxn modelId="{D258AA5E-DBA1-4684-AD12-AD7D17090DDA}" type="presParOf" srcId="{F26B5607-1ADE-40D9-8492-1222F418ED13}" destId="{026842FC-CD4A-437B-8DB6-4CBE7291FAC4}" srcOrd="3" destOrd="0" presId="urn:microsoft.com/office/officeart/2005/8/layout/radial6"/>
    <dgm:cxn modelId="{43E91BBE-6CC9-44DC-81CD-22959B48E99F}" type="presParOf" srcId="{F26B5607-1ADE-40D9-8492-1222F418ED13}" destId="{270EF45A-1546-433A-85D1-6BE0A3E5EC51}" srcOrd="4" destOrd="0" presId="urn:microsoft.com/office/officeart/2005/8/layout/radial6"/>
    <dgm:cxn modelId="{9B01E7A2-D65B-4E79-B2A7-BFF5133E2B61}" type="presParOf" srcId="{F26B5607-1ADE-40D9-8492-1222F418ED13}" destId="{86F67FF6-58D8-473E-A66A-652740A74063}" srcOrd="5" destOrd="0" presId="urn:microsoft.com/office/officeart/2005/8/layout/radial6"/>
    <dgm:cxn modelId="{C2212DBE-FDEB-4B04-9621-5C288E9126F0}" type="presParOf" srcId="{F26B5607-1ADE-40D9-8492-1222F418ED13}" destId="{569E67F2-EC58-4143-99D3-CB5E79687EC1}" srcOrd="6" destOrd="0" presId="urn:microsoft.com/office/officeart/2005/8/layout/radial6"/>
    <dgm:cxn modelId="{EEEB97C9-94BE-4499-8664-15D369A1065B}" type="presParOf" srcId="{F26B5607-1ADE-40D9-8492-1222F418ED13}" destId="{202A5818-4660-49DB-B6D8-3C80AC94DE57}" srcOrd="7" destOrd="0" presId="urn:microsoft.com/office/officeart/2005/8/layout/radial6"/>
    <dgm:cxn modelId="{099C1AF7-7953-40A8-879C-C45264301165}" type="presParOf" srcId="{F26B5607-1ADE-40D9-8492-1222F418ED13}" destId="{17C4F478-3A97-4348-89DF-389831E5E701}" srcOrd="8" destOrd="0" presId="urn:microsoft.com/office/officeart/2005/8/layout/radial6"/>
    <dgm:cxn modelId="{C53156ED-5067-4BA9-B73B-D6422AD272C6}" type="presParOf" srcId="{F26B5607-1ADE-40D9-8492-1222F418ED13}" destId="{78B5A6C5-FC58-4480-A8AD-6822F4D26A7F}" srcOrd="9" destOrd="0" presId="urn:microsoft.com/office/officeart/2005/8/layout/radial6"/>
    <dgm:cxn modelId="{23E55251-5E4E-46B7-8554-8F53D67188AD}" type="presParOf" srcId="{F26B5607-1ADE-40D9-8492-1222F418ED13}" destId="{250011C7-546C-461C-8633-59DFAD43727C}" srcOrd="10" destOrd="0" presId="urn:microsoft.com/office/officeart/2005/8/layout/radial6"/>
    <dgm:cxn modelId="{E749809D-C774-4830-9399-D71017A775FB}" type="presParOf" srcId="{F26B5607-1ADE-40D9-8492-1222F418ED13}" destId="{CAE23692-787B-4EB3-BDC1-CBD429325EEA}" srcOrd="11" destOrd="0" presId="urn:microsoft.com/office/officeart/2005/8/layout/radial6"/>
    <dgm:cxn modelId="{18F108DC-FE28-4E01-B4CC-FF34C0A18C80}" type="presParOf" srcId="{F26B5607-1ADE-40D9-8492-1222F418ED13}" destId="{D522A599-87B4-4B5D-BF9E-F2A49CC78C7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7BD1A4-67F6-4F2E-8CF4-14CA519E5FC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62B8F0DF-0256-4CDD-853F-9E7BFB11ED08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gm:t>
    </dgm:pt>
    <dgm:pt modelId="{23133C57-D091-4899-848D-0074FB364C2F}" type="par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C79220-9D32-4D33-8593-5C9171A490EE}" type="sib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A2C4A5-11DA-462E-9487-4C8B21D976E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Logistics</a:t>
          </a:r>
        </a:p>
      </dgm:t>
    </dgm:pt>
    <dgm:pt modelId="{17908B8A-5391-4E68-8089-76EBDE4CD6EA}" type="parTrans" cxnId="{7D649BB4-18F4-46A5-A492-185AEE0ED00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FECAD4-2FB2-451F-8852-B5B0BC32D070}" type="sibTrans" cxnId="{7D649BB4-18F4-46A5-A492-185AEE0ED0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41A123-2882-4C7B-A12E-D3A4C01F766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Purchasing</a:t>
          </a:r>
        </a:p>
      </dgm:t>
    </dgm:pt>
    <dgm:pt modelId="{366EA243-A031-468C-B984-FB0F5CAC68C7}" type="parTrans" cxnId="{BF8AD735-36DB-4B77-9163-AD6DD1B0121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9B8E00-6D96-4647-A251-F21AEAAC4F19}" type="sibTrans" cxnId="{BF8AD735-36DB-4B77-9163-AD6DD1B012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BBD0ED-926A-4020-AEFC-D619C2E02E4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Operations</a:t>
          </a:r>
        </a:p>
      </dgm:t>
    </dgm:pt>
    <dgm:pt modelId="{DB2AE130-66AD-4B4C-9344-93FF89A8885B}" type="parTrans" cxnId="{E4B5AB09-29B4-43A1-83EC-CBA852867F6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966AE9-3243-47E9-8A5D-156CE16C1725}" type="sibTrans" cxnId="{E4B5AB09-29B4-43A1-83EC-CBA852867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772615-AD65-4CB4-AD31-60D0340996CA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Market Channels</a:t>
          </a:r>
        </a:p>
      </dgm:t>
    </dgm:pt>
    <dgm:pt modelId="{D2620D54-28CC-41E8-B487-4DA7F3F26AED}" type="parTrans" cxnId="{F8F671FB-A685-44C1-99B5-C5DB33E8D6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063936-7BC4-4052-A585-6AF0A3AED9D8}" type="sibTrans" cxnId="{F8F671FB-A685-44C1-99B5-C5DB33E8D6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46441C6-ED70-41DA-8223-3BB786966F05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353C6DA4-4328-426C-9DC2-EE3F4A2C1F69}" type="parTrans" cxnId="{4FA77D60-FF27-4D31-BE89-426BE206854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A3E8686-7CC2-46BD-91A8-4B6957217F98}" type="sibTrans" cxnId="{4FA77D60-FF27-4D31-BE89-426BE2068543}">
      <dgm:prSet/>
      <dgm:spPr/>
      <dgm:t>
        <a:bodyPr/>
        <a:lstStyle/>
        <a:p>
          <a:endParaRPr lang="en-US"/>
        </a:p>
      </dgm:t>
    </dgm:pt>
    <dgm:pt modelId="{6523A79B-67F4-4CF0-8914-4D3CA9391940}" type="pres">
      <dgm:prSet presAssocID="{487BD1A4-67F6-4F2E-8CF4-14CA519E5F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AB2159D-F4A8-484B-BFBF-95249499B2C2}" type="pres">
      <dgm:prSet presAssocID="{62B8F0DF-0256-4CDD-853F-9E7BFB11ED08}" presName="centerShape" presStyleLbl="node0" presStyleIdx="0" presStyleCnt="1"/>
      <dgm:spPr/>
      <dgm:t>
        <a:bodyPr/>
        <a:lstStyle/>
        <a:p>
          <a:endParaRPr lang="en-US"/>
        </a:p>
      </dgm:t>
    </dgm:pt>
    <dgm:pt modelId="{2C81B107-2348-4095-A24A-F7C17F584121}" type="pres">
      <dgm:prSet presAssocID="{17908B8A-5391-4E68-8089-76EBDE4CD6EA}" presName="Name9" presStyleLbl="parChTrans1D2" presStyleIdx="0" presStyleCnt="5"/>
      <dgm:spPr/>
      <dgm:t>
        <a:bodyPr/>
        <a:lstStyle/>
        <a:p>
          <a:endParaRPr lang="en-US"/>
        </a:p>
      </dgm:t>
    </dgm:pt>
    <dgm:pt modelId="{7ABF3E22-0982-48E1-B0EA-BD11B0113562}" type="pres">
      <dgm:prSet presAssocID="{17908B8A-5391-4E68-8089-76EBDE4CD6EA}" presName="connTx" presStyleLbl="parChTrans1D2" presStyleIdx="0" presStyleCnt="5"/>
      <dgm:spPr/>
      <dgm:t>
        <a:bodyPr/>
        <a:lstStyle/>
        <a:p>
          <a:endParaRPr lang="en-US"/>
        </a:p>
      </dgm:t>
    </dgm:pt>
    <dgm:pt modelId="{5D78086E-3596-4AF3-B6AD-87CF764F628A}" type="pres">
      <dgm:prSet presAssocID="{1DA2C4A5-11DA-462E-9487-4C8B21D976E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0EC61-1CE2-4DD6-82DA-B16677558CD9}" type="pres">
      <dgm:prSet presAssocID="{366EA243-A031-468C-B984-FB0F5CAC68C7}" presName="Name9" presStyleLbl="parChTrans1D2" presStyleIdx="1" presStyleCnt="5"/>
      <dgm:spPr/>
      <dgm:t>
        <a:bodyPr/>
        <a:lstStyle/>
        <a:p>
          <a:endParaRPr lang="en-US"/>
        </a:p>
      </dgm:t>
    </dgm:pt>
    <dgm:pt modelId="{71A56305-1A7C-45CE-AAE5-95F8CF9FFB43}" type="pres">
      <dgm:prSet presAssocID="{366EA243-A031-468C-B984-FB0F5CAC68C7}" presName="connTx" presStyleLbl="parChTrans1D2" presStyleIdx="1" presStyleCnt="5"/>
      <dgm:spPr/>
      <dgm:t>
        <a:bodyPr/>
        <a:lstStyle/>
        <a:p>
          <a:endParaRPr lang="en-US"/>
        </a:p>
      </dgm:t>
    </dgm:pt>
    <dgm:pt modelId="{8FE78CF3-D7A9-428B-90E3-42593B24B1AE}" type="pres">
      <dgm:prSet presAssocID="{1541A123-2882-4C7B-A12E-D3A4C01F76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7127-9A37-4C86-9882-0F5F408F7FB4}" type="pres">
      <dgm:prSet presAssocID="{DB2AE130-66AD-4B4C-9344-93FF89A8885B}" presName="Name9" presStyleLbl="parChTrans1D2" presStyleIdx="2" presStyleCnt="5"/>
      <dgm:spPr/>
      <dgm:t>
        <a:bodyPr/>
        <a:lstStyle/>
        <a:p>
          <a:endParaRPr lang="en-US"/>
        </a:p>
      </dgm:t>
    </dgm:pt>
    <dgm:pt modelId="{0FA1C084-F689-4EC0-9994-716110EDA3DF}" type="pres">
      <dgm:prSet presAssocID="{DB2AE130-66AD-4B4C-9344-93FF89A8885B}" presName="connTx" presStyleLbl="parChTrans1D2" presStyleIdx="2" presStyleCnt="5"/>
      <dgm:spPr/>
      <dgm:t>
        <a:bodyPr/>
        <a:lstStyle/>
        <a:p>
          <a:endParaRPr lang="en-US"/>
        </a:p>
      </dgm:t>
    </dgm:pt>
    <dgm:pt modelId="{6CEF35BF-E53B-44B0-B611-D05FDB7816CE}" type="pres">
      <dgm:prSet presAssocID="{27BBD0ED-926A-4020-AEFC-D619C2E02E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F7639-CF51-407F-9587-47E331EA0CEF}" type="pres">
      <dgm:prSet presAssocID="{D2620D54-28CC-41E8-B487-4DA7F3F26AED}" presName="Name9" presStyleLbl="parChTrans1D2" presStyleIdx="3" presStyleCnt="5"/>
      <dgm:spPr/>
      <dgm:t>
        <a:bodyPr/>
        <a:lstStyle/>
        <a:p>
          <a:endParaRPr lang="en-US"/>
        </a:p>
      </dgm:t>
    </dgm:pt>
    <dgm:pt modelId="{21883E4B-9F45-424D-A411-466EE542C6A1}" type="pres">
      <dgm:prSet presAssocID="{D2620D54-28CC-41E8-B487-4DA7F3F26AED}" presName="connTx" presStyleLbl="parChTrans1D2" presStyleIdx="3" presStyleCnt="5"/>
      <dgm:spPr/>
      <dgm:t>
        <a:bodyPr/>
        <a:lstStyle/>
        <a:p>
          <a:endParaRPr lang="en-US"/>
        </a:p>
      </dgm:t>
    </dgm:pt>
    <dgm:pt modelId="{CE4480A7-A869-4B76-8377-9721BB5F6C7D}" type="pres">
      <dgm:prSet presAssocID="{9C772615-AD65-4CB4-AD31-60D0340996C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E5DF1-1089-4657-9AE1-3ED842D83BE5}" type="pres">
      <dgm:prSet presAssocID="{353C6DA4-4328-426C-9DC2-EE3F4A2C1F69}" presName="Name9" presStyleLbl="parChTrans1D2" presStyleIdx="4" presStyleCnt="5"/>
      <dgm:spPr/>
      <dgm:t>
        <a:bodyPr/>
        <a:lstStyle/>
        <a:p>
          <a:endParaRPr lang="en-US"/>
        </a:p>
      </dgm:t>
    </dgm:pt>
    <dgm:pt modelId="{A9B14013-7319-4B7B-BAAE-7BC7C7EE248D}" type="pres">
      <dgm:prSet presAssocID="{353C6DA4-4328-426C-9DC2-EE3F4A2C1F6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C8FCD93-88D6-4E10-9799-CC2FEBA10C6C}" type="pres">
      <dgm:prSet presAssocID="{046441C6-ED70-41DA-8223-3BB786966F0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B40B4D-AE64-4737-AEA4-484320A0DCFA}" type="presOf" srcId="{17908B8A-5391-4E68-8089-76EBDE4CD6EA}" destId="{2C81B107-2348-4095-A24A-F7C17F584121}" srcOrd="0" destOrd="0" presId="urn:microsoft.com/office/officeart/2005/8/layout/radial1"/>
    <dgm:cxn modelId="{7D649BB4-18F4-46A5-A492-185AEE0ED00F}" srcId="{62B8F0DF-0256-4CDD-853F-9E7BFB11ED08}" destId="{1DA2C4A5-11DA-462E-9487-4C8B21D976EF}" srcOrd="0" destOrd="0" parTransId="{17908B8A-5391-4E68-8089-76EBDE4CD6EA}" sibTransId="{5DFECAD4-2FB2-451F-8852-B5B0BC32D070}"/>
    <dgm:cxn modelId="{7D88683F-B366-4541-8056-D51E49C4A416}" type="presOf" srcId="{366EA243-A031-468C-B984-FB0F5CAC68C7}" destId="{E690EC61-1CE2-4DD6-82DA-B16677558CD9}" srcOrd="0" destOrd="0" presId="urn:microsoft.com/office/officeart/2005/8/layout/radial1"/>
    <dgm:cxn modelId="{4FA77D60-FF27-4D31-BE89-426BE2068543}" srcId="{62B8F0DF-0256-4CDD-853F-9E7BFB11ED08}" destId="{046441C6-ED70-41DA-8223-3BB786966F05}" srcOrd="4" destOrd="0" parTransId="{353C6DA4-4328-426C-9DC2-EE3F4A2C1F69}" sibTransId="{4A3E8686-7CC2-46BD-91A8-4B6957217F98}"/>
    <dgm:cxn modelId="{137E42DD-E0BE-40D3-993F-F32208004C3E}" type="presOf" srcId="{DB2AE130-66AD-4B4C-9344-93FF89A8885B}" destId="{0FA1C084-F689-4EC0-9994-716110EDA3DF}" srcOrd="1" destOrd="0" presId="urn:microsoft.com/office/officeart/2005/8/layout/radial1"/>
    <dgm:cxn modelId="{0B8C1811-B47E-4DFF-B0CA-B25893275052}" type="presOf" srcId="{046441C6-ED70-41DA-8223-3BB786966F05}" destId="{0C8FCD93-88D6-4E10-9799-CC2FEBA10C6C}" srcOrd="0" destOrd="0" presId="urn:microsoft.com/office/officeart/2005/8/layout/radial1"/>
    <dgm:cxn modelId="{F8F671FB-A685-44C1-99B5-C5DB33E8D64B}" srcId="{62B8F0DF-0256-4CDD-853F-9E7BFB11ED08}" destId="{9C772615-AD65-4CB4-AD31-60D0340996CA}" srcOrd="3" destOrd="0" parTransId="{D2620D54-28CC-41E8-B487-4DA7F3F26AED}" sibTransId="{EB063936-7BC4-4052-A585-6AF0A3AED9D8}"/>
    <dgm:cxn modelId="{2C768DB1-FA7B-460B-87A8-9F5E4ECD8A16}" type="presOf" srcId="{1541A123-2882-4C7B-A12E-D3A4C01F7668}" destId="{8FE78CF3-D7A9-428B-90E3-42593B24B1AE}" srcOrd="0" destOrd="0" presId="urn:microsoft.com/office/officeart/2005/8/layout/radial1"/>
    <dgm:cxn modelId="{A8D0706C-2B03-4571-B0EF-219B2F58DE28}" srcId="{487BD1A4-67F6-4F2E-8CF4-14CA519E5FCE}" destId="{62B8F0DF-0256-4CDD-853F-9E7BFB11ED08}" srcOrd="0" destOrd="0" parTransId="{23133C57-D091-4899-848D-0074FB364C2F}" sibTransId="{86C79220-9D32-4D33-8593-5C9171A490EE}"/>
    <dgm:cxn modelId="{BF8AD735-36DB-4B77-9163-AD6DD1B01211}" srcId="{62B8F0DF-0256-4CDD-853F-9E7BFB11ED08}" destId="{1541A123-2882-4C7B-A12E-D3A4C01F7668}" srcOrd="1" destOrd="0" parTransId="{366EA243-A031-468C-B984-FB0F5CAC68C7}" sibTransId="{279B8E00-6D96-4647-A251-F21AEAAC4F19}"/>
    <dgm:cxn modelId="{99A8CEDA-9DED-41AD-A518-8B66CF025EF7}" type="presOf" srcId="{62B8F0DF-0256-4CDD-853F-9E7BFB11ED08}" destId="{DAB2159D-F4A8-484B-BFBF-95249499B2C2}" srcOrd="0" destOrd="0" presId="urn:microsoft.com/office/officeart/2005/8/layout/radial1"/>
    <dgm:cxn modelId="{FDD1A7AE-BBB7-41AA-A5F3-53D96E29C53E}" type="presOf" srcId="{17908B8A-5391-4E68-8089-76EBDE4CD6EA}" destId="{7ABF3E22-0982-48E1-B0EA-BD11B0113562}" srcOrd="1" destOrd="0" presId="urn:microsoft.com/office/officeart/2005/8/layout/radial1"/>
    <dgm:cxn modelId="{999A941D-E251-46F8-B08D-F1E8CE5939EB}" type="presOf" srcId="{487BD1A4-67F6-4F2E-8CF4-14CA519E5FCE}" destId="{6523A79B-67F4-4CF0-8914-4D3CA9391940}" srcOrd="0" destOrd="0" presId="urn:microsoft.com/office/officeart/2005/8/layout/radial1"/>
    <dgm:cxn modelId="{E4B5AB09-29B4-43A1-83EC-CBA852867F64}" srcId="{62B8F0DF-0256-4CDD-853F-9E7BFB11ED08}" destId="{27BBD0ED-926A-4020-AEFC-D619C2E02E4C}" srcOrd="2" destOrd="0" parTransId="{DB2AE130-66AD-4B4C-9344-93FF89A8885B}" sibTransId="{F0966AE9-3243-47E9-8A5D-156CE16C1725}"/>
    <dgm:cxn modelId="{9B81FF3B-2B62-42CD-B7D6-F3743034FB5E}" type="presOf" srcId="{DB2AE130-66AD-4B4C-9344-93FF89A8885B}" destId="{DEE07127-9A37-4C86-9882-0F5F408F7FB4}" srcOrd="0" destOrd="0" presId="urn:microsoft.com/office/officeart/2005/8/layout/radial1"/>
    <dgm:cxn modelId="{133D5FAB-4E8F-4EC1-83CB-CB9FE7EA40D8}" type="presOf" srcId="{D2620D54-28CC-41E8-B487-4DA7F3F26AED}" destId="{5D4F7639-CF51-407F-9587-47E331EA0CEF}" srcOrd="0" destOrd="0" presId="urn:microsoft.com/office/officeart/2005/8/layout/radial1"/>
    <dgm:cxn modelId="{E3C2AAD1-23E0-4EE0-A951-C947BB5E2717}" type="presOf" srcId="{366EA243-A031-468C-B984-FB0F5CAC68C7}" destId="{71A56305-1A7C-45CE-AAE5-95F8CF9FFB43}" srcOrd="1" destOrd="0" presId="urn:microsoft.com/office/officeart/2005/8/layout/radial1"/>
    <dgm:cxn modelId="{352BA0DB-EDAC-460A-BB66-FCD2FF4C4C68}" type="presOf" srcId="{353C6DA4-4328-426C-9DC2-EE3F4A2C1F69}" destId="{A9B14013-7319-4B7B-BAAE-7BC7C7EE248D}" srcOrd="1" destOrd="0" presId="urn:microsoft.com/office/officeart/2005/8/layout/radial1"/>
    <dgm:cxn modelId="{1D2D1C10-19D3-4D7D-AC66-C68CD8EDD146}" type="presOf" srcId="{D2620D54-28CC-41E8-B487-4DA7F3F26AED}" destId="{21883E4B-9F45-424D-A411-466EE542C6A1}" srcOrd="1" destOrd="0" presId="urn:microsoft.com/office/officeart/2005/8/layout/radial1"/>
    <dgm:cxn modelId="{7292449E-E9AB-44D6-91E0-C2FE7ABDAD27}" type="presOf" srcId="{9C772615-AD65-4CB4-AD31-60D0340996CA}" destId="{CE4480A7-A869-4B76-8377-9721BB5F6C7D}" srcOrd="0" destOrd="0" presId="urn:microsoft.com/office/officeart/2005/8/layout/radial1"/>
    <dgm:cxn modelId="{A83826A1-3464-4D42-A19F-13649AFE9166}" type="presOf" srcId="{353C6DA4-4328-426C-9DC2-EE3F4A2C1F69}" destId="{679E5DF1-1089-4657-9AE1-3ED842D83BE5}" srcOrd="0" destOrd="0" presId="urn:microsoft.com/office/officeart/2005/8/layout/radial1"/>
    <dgm:cxn modelId="{48F5F37B-349D-4F72-90ED-E71397A11BFA}" type="presOf" srcId="{27BBD0ED-926A-4020-AEFC-D619C2E02E4C}" destId="{6CEF35BF-E53B-44B0-B611-D05FDB7816CE}" srcOrd="0" destOrd="0" presId="urn:microsoft.com/office/officeart/2005/8/layout/radial1"/>
    <dgm:cxn modelId="{91F30FD9-3D08-4D30-94C3-E0F029C3DE10}" type="presOf" srcId="{1DA2C4A5-11DA-462E-9487-4C8B21D976EF}" destId="{5D78086E-3596-4AF3-B6AD-87CF764F628A}" srcOrd="0" destOrd="0" presId="urn:microsoft.com/office/officeart/2005/8/layout/radial1"/>
    <dgm:cxn modelId="{A0634ACB-0376-4C2D-8368-4D1AECF86647}" type="presParOf" srcId="{6523A79B-67F4-4CF0-8914-4D3CA9391940}" destId="{DAB2159D-F4A8-484B-BFBF-95249499B2C2}" srcOrd="0" destOrd="0" presId="urn:microsoft.com/office/officeart/2005/8/layout/radial1"/>
    <dgm:cxn modelId="{20632B07-71F0-41B8-8A54-7389121E492F}" type="presParOf" srcId="{6523A79B-67F4-4CF0-8914-4D3CA9391940}" destId="{2C81B107-2348-4095-A24A-F7C17F584121}" srcOrd="1" destOrd="0" presId="urn:microsoft.com/office/officeart/2005/8/layout/radial1"/>
    <dgm:cxn modelId="{55EC10B3-F49A-4E98-9298-BC7F744A5A06}" type="presParOf" srcId="{2C81B107-2348-4095-A24A-F7C17F584121}" destId="{7ABF3E22-0982-48E1-B0EA-BD11B0113562}" srcOrd="0" destOrd="0" presId="urn:microsoft.com/office/officeart/2005/8/layout/radial1"/>
    <dgm:cxn modelId="{828A7844-3F52-49EC-9F64-F09538BC3F1F}" type="presParOf" srcId="{6523A79B-67F4-4CF0-8914-4D3CA9391940}" destId="{5D78086E-3596-4AF3-B6AD-87CF764F628A}" srcOrd="2" destOrd="0" presId="urn:microsoft.com/office/officeart/2005/8/layout/radial1"/>
    <dgm:cxn modelId="{85E5D557-054E-42F8-A647-AA5519E64EE8}" type="presParOf" srcId="{6523A79B-67F4-4CF0-8914-4D3CA9391940}" destId="{E690EC61-1CE2-4DD6-82DA-B16677558CD9}" srcOrd="3" destOrd="0" presId="urn:microsoft.com/office/officeart/2005/8/layout/radial1"/>
    <dgm:cxn modelId="{E81DAA83-B5D8-4A21-91A5-379FE9EE0BDC}" type="presParOf" srcId="{E690EC61-1CE2-4DD6-82DA-B16677558CD9}" destId="{71A56305-1A7C-45CE-AAE5-95F8CF9FFB43}" srcOrd="0" destOrd="0" presId="urn:microsoft.com/office/officeart/2005/8/layout/radial1"/>
    <dgm:cxn modelId="{3F23CD68-E490-430F-A4F6-9193A13555B5}" type="presParOf" srcId="{6523A79B-67F4-4CF0-8914-4D3CA9391940}" destId="{8FE78CF3-D7A9-428B-90E3-42593B24B1AE}" srcOrd="4" destOrd="0" presId="urn:microsoft.com/office/officeart/2005/8/layout/radial1"/>
    <dgm:cxn modelId="{4FEF1A10-93DD-44B3-8F65-14D64DEA7338}" type="presParOf" srcId="{6523A79B-67F4-4CF0-8914-4D3CA9391940}" destId="{DEE07127-9A37-4C86-9882-0F5F408F7FB4}" srcOrd="5" destOrd="0" presId="urn:microsoft.com/office/officeart/2005/8/layout/radial1"/>
    <dgm:cxn modelId="{390BAE70-9354-440D-925B-3EDC1AAF89F3}" type="presParOf" srcId="{DEE07127-9A37-4C86-9882-0F5F408F7FB4}" destId="{0FA1C084-F689-4EC0-9994-716110EDA3DF}" srcOrd="0" destOrd="0" presId="urn:microsoft.com/office/officeart/2005/8/layout/radial1"/>
    <dgm:cxn modelId="{CE9EC112-D55D-44FA-A541-E7F283ABE64B}" type="presParOf" srcId="{6523A79B-67F4-4CF0-8914-4D3CA9391940}" destId="{6CEF35BF-E53B-44B0-B611-D05FDB7816CE}" srcOrd="6" destOrd="0" presId="urn:microsoft.com/office/officeart/2005/8/layout/radial1"/>
    <dgm:cxn modelId="{7C8C52E4-EE7C-42D2-8839-A8CB86E371FB}" type="presParOf" srcId="{6523A79B-67F4-4CF0-8914-4D3CA9391940}" destId="{5D4F7639-CF51-407F-9587-47E331EA0CEF}" srcOrd="7" destOrd="0" presId="urn:microsoft.com/office/officeart/2005/8/layout/radial1"/>
    <dgm:cxn modelId="{0B6B5E41-2F65-4AE1-B4AD-732E603EF39F}" type="presParOf" srcId="{5D4F7639-CF51-407F-9587-47E331EA0CEF}" destId="{21883E4B-9F45-424D-A411-466EE542C6A1}" srcOrd="0" destOrd="0" presId="urn:microsoft.com/office/officeart/2005/8/layout/radial1"/>
    <dgm:cxn modelId="{9F171E58-A6A3-4542-8A39-DDF585BB32D0}" type="presParOf" srcId="{6523A79B-67F4-4CF0-8914-4D3CA9391940}" destId="{CE4480A7-A869-4B76-8377-9721BB5F6C7D}" srcOrd="8" destOrd="0" presId="urn:microsoft.com/office/officeart/2005/8/layout/radial1"/>
    <dgm:cxn modelId="{171222F7-CF7F-4B04-A634-C7603FC1D36B}" type="presParOf" srcId="{6523A79B-67F4-4CF0-8914-4D3CA9391940}" destId="{679E5DF1-1089-4657-9AE1-3ED842D83BE5}" srcOrd="9" destOrd="0" presId="urn:microsoft.com/office/officeart/2005/8/layout/radial1"/>
    <dgm:cxn modelId="{77A56C69-D352-4D91-90A9-04FD693C9486}" type="presParOf" srcId="{679E5DF1-1089-4657-9AE1-3ED842D83BE5}" destId="{A9B14013-7319-4B7B-BAAE-7BC7C7EE248D}" srcOrd="0" destOrd="0" presId="urn:microsoft.com/office/officeart/2005/8/layout/radial1"/>
    <dgm:cxn modelId="{C8641C5D-398A-4FFE-8A39-273E8B1DFA6D}" type="presParOf" srcId="{6523A79B-67F4-4CF0-8914-4D3CA9391940}" destId="{0C8FCD93-88D6-4E10-9799-CC2FEBA10C6C}" srcOrd="10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7BD1A4-67F6-4F2E-8CF4-14CA519E5FC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62B8F0DF-0256-4CDD-853F-9E7BFB11ED08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gm:t>
    </dgm:pt>
    <dgm:pt modelId="{23133C57-D091-4899-848D-0074FB364C2F}" type="par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C79220-9D32-4D33-8593-5C9171A490EE}" type="sib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A2C4A5-11DA-462E-9487-4C8B21D976E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Logistics</a:t>
          </a:r>
        </a:p>
      </dgm:t>
    </dgm:pt>
    <dgm:pt modelId="{17908B8A-5391-4E68-8089-76EBDE4CD6EA}" type="parTrans" cxnId="{7D649BB4-18F4-46A5-A492-185AEE0ED00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FECAD4-2FB2-451F-8852-B5B0BC32D070}" type="sibTrans" cxnId="{7D649BB4-18F4-46A5-A492-185AEE0ED0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41A123-2882-4C7B-A12E-D3A4C01F766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Purchasing</a:t>
          </a:r>
        </a:p>
      </dgm:t>
    </dgm:pt>
    <dgm:pt modelId="{366EA243-A031-468C-B984-FB0F5CAC68C7}" type="parTrans" cxnId="{BF8AD735-36DB-4B77-9163-AD6DD1B0121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9B8E00-6D96-4647-A251-F21AEAAC4F19}" type="sibTrans" cxnId="{BF8AD735-36DB-4B77-9163-AD6DD1B012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BBD0ED-926A-4020-AEFC-D619C2E02E4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Operations</a:t>
          </a:r>
        </a:p>
      </dgm:t>
    </dgm:pt>
    <dgm:pt modelId="{DB2AE130-66AD-4B4C-9344-93FF89A8885B}" type="parTrans" cxnId="{E4B5AB09-29B4-43A1-83EC-CBA852867F6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966AE9-3243-47E9-8A5D-156CE16C1725}" type="sibTrans" cxnId="{E4B5AB09-29B4-43A1-83EC-CBA852867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772615-AD65-4CB4-AD31-60D0340996CA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Market Channels</a:t>
          </a:r>
        </a:p>
      </dgm:t>
    </dgm:pt>
    <dgm:pt modelId="{D2620D54-28CC-41E8-B487-4DA7F3F26AED}" type="parTrans" cxnId="{F8F671FB-A685-44C1-99B5-C5DB33E8D6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063936-7BC4-4052-A585-6AF0A3AED9D8}" type="sibTrans" cxnId="{F8F671FB-A685-44C1-99B5-C5DB33E8D6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46441C6-ED70-41DA-8223-3BB786966F05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353C6DA4-4328-426C-9DC2-EE3F4A2C1F69}" type="parTrans" cxnId="{4FA77D60-FF27-4D31-BE89-426BE206854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A3E8686-7CC2-46BD-91A8-4B6957217F98}" type="sibTrans" cxnId="{4FA77D60-FF27-4D31-BE89-426BE2068543}">
      <dgm:prSet/>
      <dgm:spPr/>
      <dgm:t>
        <a:bodyPr/>
        <a:lstStyle/>
        <a:p>
          <a:endParaRPr lang="en-US"/>
        </a:p>
      </dgm:t>
    </dgm:pt>
    <dgm:pt modelId="{6523A79B-67F4-4CF0-8914-4D3CA9391940}" type="pres">
      <dgm:prSet presAssocID="{487BD1A4-67F6-4F2E-8CF4-14CA519E5F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AB2159D-F4A8-484B-BFBF-95249499B2C2}" type="pres">
      <dgm:prSet presAssocID="{62B8F0DF-0256-4CDD-853F-9E7BFB11ED08}" presName="centerShape" presStyleLbl="node0" presStyleIdx="0" presStyleCnt="1"/>
      <dgm:spPr/>
      <dgm:t>
        <a:bodyPr/>
        <a:lstStyle/>
        <a:p>
          <a:endParaRPr lang="en-US"/>
        </a:p>
      </dgm:t>
    </dgm:pt>
    <dgm:pt modelId="{2C81B107-2348-4095-A24A-F7C17F584121}" type="pres">
      <dgm:prSet presAssocID="{17908B8A-5391-4E68-8089-76EBDE4CD6EA}" presName="Name9" presStyleLbl="parChTrans1D2" presStyleIdx="0" presStyleCnt="5"/>
      <dgm:spPr/>
      <dgm:t>
        <a:bodyPr/>
        <a:lstStyle/>
        <a:p>
          <a:endParaRPr lang="en-US"/>
        </a:p>
      </dgm:t>
    </dgm:pt>
    <dgm:pt modelId="{7ABF3E22-0982-48E1-B0EA-BD11B0113562}" type="pres">
      <dgm:prSet presAssocID="{17908B8A-5391-4E68-8089-76EBDE4CD6EA}" presName="connTx" presStyleLbl="parChTrans1D2" presStyleIdx="0" presStyleCnt="5"/>
      <dgm:spPr/>
      <dgm:t>
        <a:bodyPr/>
        <a:lstStyle/>
        <a:p>
          <a:endParaRPr lang="en-US"/>
        </a:p>
      </dgm:t>
    </dgm:pt>
    <dgm:pt modelId="{5D78086E-3596-4AF3-B6AD-87CF764F628A}" type="pres">
      <dgm:prSet presAssocID="{1DA2C4A5-11DA-462E-9487-4C8B21D976E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0EC61-1CE2-4DD6-82DA-B16677558CD9}" type="pres">
      <dgm:prSet presAssocID="{366EA243-A031-468C-B984-FB0F5CAC68C7}" presName="Name9" presStyleLbl="parChTrans1D2" presStyleIdx="1" presStyleCnt="5"/>
      <dgm:spPr/>
      <dgm:t>
        <a:bodyPr/>
        <a:lstStyle/>
        <a:p>
          <a:endParaRPr lang="en-US"/>
        </a:p>
      </dgm:t>
    </dgm:pt>
    <dgm:pt modelId="{71A56305-1A7C-45CE-AAE5-95F8CF9FFB43}" type="pres">
      <dgm:prSet presAssocID="{366EA243-A031-468C-B984-FB0F5CAC68C7}" presName="connTx" presStyleLbl="parChTrans1D2" presStyleIdx="1" presStyleCnt="5"/>
      <dgm:spPr/>
      <dgm:t>
        <a:bodyPr/>
        <a:lstStyle/>
        <a:p>
          <a:endParaRPr lang="en-US"/>
        </a:p>
      </dgm:t>
    </dgm:pt>
    <dgm:pt modelId="{8FE78CF3-D7A9-428B-90E3-42593B24B1AE}" type="pres">
      <dgm:prSet presAssocID="{1541A123-2882-4C7B-A12E-D3A4C01F76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7127-9A37-4C86-9882-0F5F408F7FB4}" type="pres">
      <dgm:prSet presAssocID="{DB2AE130-66AD-4B4C-9344-93FF89A8885B}" presName="Name9" presStyleLbl="parChTrans1D2" presStyleIdx="2" presStyleCnt="5"/>
      <dgm:spPr/>
      <dgm:t>
        <a:bodyPr/>
        <a:lstStyle/>
        <a:p>
          <a:endParaRPr lang="en-US"/>
        </a:p>
      </dgm:t>
    </dgm:pt>
    <dgm:pt modelId="{0FA1C084-F689-4EC0-9994-716110EDA3DF}" type="pres">
      <dgm:prSet presAssocID="{DB2AE130-66AD-4B4C-9344-93FF89A8885B}" presName="connTx" presStyleLbl="parChTrans1D2" presStyleIdx="2" presStyleCnt="5"/>
      <dgm:spPr/>
      <dgm:t>
        <a:bodyPr/>
        <a:lstStyle/>
        <a:p>
          <a:endParaRPr lang="en-US"/>
        </a:p>
      </dgm:t>
    </dgm:pt>
    <dgm:pt modelId="{6CEF35BF-E53B-44B0-B611-D05FDB7816CE}" type="pres">
      <dgm:prSet presAssocID="{27BBD0ED-926A-4020-AEFC-D619C2E02E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F7639-CF51-407F-9587-47E331EA0CEF}" type="pres">
      <dgm:prSet presAssocID="{D2620D54-28CC-41E8-B487-4DA7F3F26AED}" presName="Name9" presStyleLbl="parChTrans1D2" presStyleIdx="3" presStyleCnt="5"/>
      <dgm:spPr/>
      <dgm:t>
        <a:bodyPr/>
        <a:lstStyle/>
        <a:p>
          <a:endParaRPr lang="en-US"/>
        </a:p>
      </dgm:t>
    </dgm:pt>
    <dgm:pt modelId="{21883E4B-9F45-424D-A411-466EE542C6A1}" type="pres">
      <dgm:prSet presAssocID="{D2620D54-28CC-41E8-B487-4DA7F3F26AED}" presName="connTx" presStyleLbl="parChTrans1D2" presStyleIdx="3" presStyleCnt="5"/>
      <dgm:spPr/>
      <dgm:t>
        <a:bodyPr/>
        <a:lstStyle/>
        <a:p>
          <a:endParaRPr lang="en-US"/>
        </a:p>
      </dgm:t>
    </dgm:pt>
    <dgm:pt modelId="{CE4480A7-A869-4B76-8377-9721BB5F6C7D}" type="pres">
      <dgm:prSet presAssocID="{9C772615-AD65-4CB4-AD31-60D0340996C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E5DF1-1089-4657-9AE1-3ED842D83BE5}" type="pres">
      <dgm:prSet presAssocID="{353C6DA4-4328-426C-9DC2-EE3F4A2C1F69}" presName="Name9" presStyleLbl="parChTrans1D2" presStyleIdx="4" presStyleCnt="5"/>
      <dgm:spPr/>
      <dgm:t>
        <a:bodyPr/>
        <a:lstStyle/>
        <a:p>
          <a:endParaRPr lang="en-US"/>
        </a:p>
      </dgm:t>
    </dgm:pt>
    <dgm:pt modelId="{A9B14013-7319-4B7B-BAAE-7BC7C7EE248D}" type="pres">
      <dgm:prSet presAssocID="{353C6DA4-4328-426C-9DC2-EE3F4A2C1F6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0C8FCD93-88D6-4E10-9799-CC2FEBA10C6C}" type="pres">
      <dgm:prSet presAssocID="{046441C6-ED70-41DA-8223-3BB786966F0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649BB4-18F4-46A5-A492-185AEE0ED00F}" srcId="{62B8F0DF-0256-4CDD-853F-9E7BFB11ED08}" destId="{1DA2C4A5-11DA-462E-9487-4C8B21D976EF}" srcOrd="0" destOrd="0" parTransId="{17908B8A-5391-4E68-8089-76EBDE4CD6EA}" sibTransId="{5DFECAD4-2FB2-451F-8852-B5B0BC32D070}"/>
    <dgm:cxn modelId="{B3B13D4A-308F-4643-AC3A-5DCEF5A7D0E6}" type="presOf" srcId="{DB2AE130-66AD-4B4C-9344-93FF89A8885B}" destId="{DEE07127-9A37-4C86-9882-0F5F408F7FB4}" srcOrd="0" destOrd="0" presId="urn:microsoft.com/office/officeart/2005/8/layout/radial1"/>
    <dgm:cxn modelId="{DF7B5CBE-15E3-4E4A-969D-FAE740917878}" type="presOf" srcId="{9C772615-AD65-4CB4-AD31-60D0340996CA}" destId="{CE4480A7-A869-4B76-8377-9721BB5F6C7D}" srcOrd="0" destOrd="0" presId="urn:microsoft.com/office/officeart/2005/8/layout/radial1"/>
    <dgm:cxn modelId="{D0AC91F0-A933-4C5C-A12E-C263C209AA0A}" type="presOf" srcId="{27BBD0ED-926A-4020-AEFC-D619C2E02E4C}" destId="{6CEF35BF-E53B-44B0-B611-D05FDB7816CE}" srcOrd="0" destOrd="0" presId="urn:microsoft.com/office/officeart/2005/8/layout/radial1"/>
    <dgm:cxn modelId="{49CBAA20-3582-4563-B6FD-46D3DCAD643D}" type="presOf" srcId="{1541A123-2882-4C7B-A12E-D3A4C01F7668}" destId="{8FE78CF3-D7A9-428B-90E3-42593B24B1AE}" srcOrd="0" destOrd="0" presId="urn:microsoft.com/office/officeart/2005/8/layout/radial1"/>
    <dgm:cxn modelId="{74CBC807-D0BD-432A-83F2-3582FA8E144E}" type="presOf" srcId="{62B8F0DF-0256-4CDD-853F-9E7BFB11ED08}" destId="{DAB2159D-F4A8-484B-BFBF-95249499B2C2}" srcOrd="0" destOrd="0" presId="urn:microsoft.com/office/officeart/2005/8/layout/radial1"/>
    <dgm:cxn modelId="{ECF5C595-7DDD-427D-A408-1C98F29E451C}" type="presOf" srcId="{DB2AE130-66AD-4B4C-9344-93FF89A8885B}" destId="{0FA1C084-F689-4EC0-9994-716110EDA3DF}" srcOrd="1" destOrd="0" presId="urn:microsoft.com/office/officeart/2005/8/layout/radial1"/>
    <dgm:cxn modelId="{4FA77D60-FF27-4D31-BE89-426BE2068543}" srcId="{62B8F0DF-0256-4CDD-853F-9E7BFB11ED08}" destId="{046441C6-ED70-41DA-8223-3BB786966F05}" srcOrd="4" destOrd="0" parTransId="{353C6DA4-4328-426C-9DC2-EE3F4A2C1F69}" sibTransId="{4A3E8686-7CC2-46BD-91A8-4B6957217F98}"/>
    <dgm:cxn modelId="{99525F43-1B24-4870-8772-635FB7159736}" type="presOf" srcId="{D2620D54-28CC-41E8-B487-4DA7F3F26AED}" destId="{21883E4B-9F45-424D-A411-466EE542C6A1}" srcOrd="1" destOrd="0" presId="urn:microsoft.com/office/officeart/2005/8/layout/radial1"/>
    <dgm:cxn modelId="{F8F671FB-A685-44C1-99B5-C5DB33E8D64B}" srcId="{62B8F0DF-0256-4CDD-853F-9E7BFB11ED08}" destId="{9C772615-AD65-4CB4-AD31-60D0340996CA}" srcOrd="3" destOrd="0" parTransId="{D2620D54-28CC-41E8-B487-4DA7F3F26AED}" sibTransId="{EB063936-7BC4-4052-A585-6AF0A3AED9D8}"/>
    <dgm:cxn modelId="{A8D0706C-2B03-4571-B0EF-219B2F58DE28}" srcId="{487BD1A4-67F6-4F2E-8CF4-14CA519E5FCE}" destId="{62B8F0DF-0256-4CDD-853F-9E7BFB11ED08}" srcOrd="0" destOrd="0" parTransId="{23133C57-D091-4899-848D-0074FB364C2F}" sibTransId="{86C79220-9D32-4D33-8593-5C9171A490EE}"/>
    <dgm:cxn modelId="{2AD506CC-A834-4669-9A23-304D38424AF5}" type="presOf" srcId="{17908B8A-5391-4E68-8089-76EBDE4CD6EA}" destId="{2C81B107-2348-4095-A24A-F7C17F584121}" srcOrd="0" destOrd="0" presId="urn:microsoft.com/office/officeart/2005/8/layout/radial1"/>
    <dgm:cxn modelId="{76A6B08A-90DD-46D6-9E95-0F95C46525CD}" type="presOf" srcId="{17908B8A-5391-4E68-8089-76EBDE4CD6EA}" destId="{7ABF3E22-0982-48E1-B0EA-BD11B0113562}" srcOrd="1" destOrd="0" presId="urn:microsoft.com/office/officeart/2005/8/layout/radial1"/>
    <dgm:cxn modelId="{BF8AD735-36DB-4B77-9163-AD6DD1B01211}" srcId="{62B8F0DF-0256-4CDD-853F-9E7BFB11ED08}" destId="{1541A123-2882-4C7B-A12E-D3A4C01F7668}" srcOrd="1" destOrd="0" parTransId="{366EA243-A031-468C-B984-FB0F5CAC68C7}" sibTransId="{279B8E00-6D96-4647-A251-F21AEAAC4F19}"/>
    <dgm:cxn modelId="{13749A13-CD23-40F7-9D28-51F18F49FEFB}" type="presOf" srcId="{D2620D54-28CC-41E8-B487-4DA7F3F26AED}" destId="{5D4F7639-CF51-407F-9587-47E331EA0CEF}" srcOrd="0" destOrd="0" presId="urn:microsoft.com/office/officeart/2005/8/layout/radial1"/>
    <dgm:cxn modelId="{944097B5-03EB-4E75-BA58-115982A07D46}" type="presOf" srcId="{487BD1A4-67F6-4F2E-8CF4-14CA519E5FCE}" destId="{6523A79B-67F4-4CF0-8914-4D3CA9391940}" srcOrd="0" destOrd="0" presId="urn:microsoft.com/office/officeart/2005/8/layout/radial1"/>
    <dgm:cxn modelId="{61FF57D8-B6E9-42F7-B0A6-42B5F35E8648}" type="presOf" srcId="{1DA2C4A5-11DA-462E-9487-4C8B21D976EF}" destId="{5D78086E-3596-4AF3-B6AD-87CF764F628A}" srcOrd="0" destOrd="0" presId="urn:microsoft.com/office/officeart/2005/8/layout/radial1"/>
    <dgm:cxn modelId="{E4B5AB09-29B4-43A1-83EC-CBA852867F64}" srcId="{62B8F0DF-0256-4CDD-853F-9E7BFB11ED08}" destId="{27BBD0ED-926A-4020-AEFC-D619C2E02E4C}" srcOrd="2" destOrd="0" parTransId="{DB2AE130-66AD-4B4C-9344-93FF89A8885B}" sibTransId="{F0966AE9-3243-47E9-8A5D-156CE16C1725}"/>
    <dgm:cxn modelId="{81240314-F3CD-4F4F-AB56-AF4D480DD40F}" type="presOf" srcId="{366EA243-A031-468C-B984-FB0F5CAC68C7}" destId="{71A56305-1A7C-45CE-AAE5-95F8CF9FFB43}" srcOrd="1" destOrd="0" presId="urn:microsoft.com/office/officeart/2005/8/layout/radial1"/>
    <dgm:cxn modelId="{CEDEEC65-A864-4511-9E2F-CE792D7766AF}" type="presOf" srcId="{353C6DA4-4328-426C-9DC2-EE3F4A2C1F69}" destId="{A9B14013-7319-4B7B-BAAE-7BC7C7EE248D}" srcOrd="1" destOrd="0" presId="urn:microsoft.com/office/officeart/2005/8/layout/radial1"/>
    <dgm:cxn modelId="{8569686D-00BD-4598-B32A-4752F3DB2DA5}" type="presOf" srcId="{366EA243-A031-468C-B984-FB0F5CAC68C7}" destId="{E690EC61-1CE2-4DD6-82DA-B16677558CD9}" srcOrd="0" destOrd="0" presId="urn:microsoft.com/office/officeart/2005/8/layout/radial1"/>
    <dgm:cxn modelId="{3539BC0C-1D46-41AF-8BFF-9F025217D9E7}" type="presOf" srcId="{353C6DA4-4328-426C-9DC2-EE3F4A2C1F69}" destId="{679E5DF1-1089-4657-9AE1-3ED842D83BE5}" srcOrd="0" destOrd="0" presId="urn:microsoft.com/office/officeart/2005/8/layout/radial1"/>
    <dgm:cxn modelId="{DD276B94-EF84-4621-A948-D3151BC6E52E}" type="presOf" srcId="{046441C6-ED70-41DA-8223-3BB786966F05}" destId="{0C8FCD93-88D6-4E10-9799-CC2FEBA10C6C}" srcOrd="0" destOrd="0" presId="urn:microsoft.com/office/officeart/2005/8/layout/radial1"/>
    <dgm:cxn modelId="{E06A45BB-657C-4D28-8306-8A7DACAC22E7}" type="presParOf" srcId="{6523A79B-67F4-4CF0-8914-4D3CA9391940}" destId="{DAB2159D-F4A8-484B-BFBF-95249499B2C2}" srcOrd="0" destOrd="0" presId="urn:microsoft.com/office/officeart/2005/8/layout/radial1"/>
    <dgm:cxn modelId="{D5E75ECD-F082-4080-96B7-BC2EA4F525D6}" type="presParOf" srcId="{6523A79B-67F4-4CF0-8914-4D3CA9391940}" destId="{2C81B107-2348-4095-A24A-F7C17F584121}" srcOrd="1" destOrd="0" presId="urn:microsoft.com/office/officeart/2005/8/layout/radial1"/>
    <dgm:cxn modelId="{85C42BAD-390C-4E4A-8B09-B3F4D554E7B3}" type="presParOf" srcId="{2C81B107-2348-4095-A24A-F7C17F584121}" destId="{7ABF3E22-0982-48E1-B0EA-BD11B0113562}" srcOrd="0" destOrd="0" presId="urn:microsoft.com/office/officeart/2005/8/layout/radial1"/>
    <dgm:cxn modelId="{B8C83E46-4CAD-44FB-A67C-4B5BFF1962A7}" type="presParOf" srcId="{6523A79B-67F4-4CF0-8914-4D3CA9391940}" destId="{5D78086E-3596-4AF3-B6AD-87CF764F628A}" srcOrd="2" destOrd="0" presId="urn:microsoft.com/office/officeart/2005/8/layout/radial1"/>
    <dgm:cxn modelId="{DEC65A40-96DD-47EA-ADBA-634EF9297BB7}" type="presParOf" srcId="{6523A79B-67F4-4CF0-8914-4D3CA9391940}" destId="{E690EC61-1CE2-4DD6-82DA-B16677558CD9}" srcOrd="3" destOrd="0" presId="urn:microsoft.com/office/officeart/2005/8/layout/radial1"/>
    <dgm:cxn modelId="{499F2D9F-1806-4540-9951-216B96E1F8F8}" type="presParOf" srcId="{E690EC61-1CE2-4DD6-82DA-B16677558CD9}" destId="{71A56305-1A7C-45CE-AAE5-95F8CF9FFB43}" srcOrd="0" destOrd="0" presId="urn:microsoft.com/office/officeart/2005/8/layout/radial1"/>
    <dgm:cxn modelId="{024ED87C-5BE0-4928-96ED-F064C08119AC}" type="presParOf" srcId="{6523A79B-67F4-4CF0-8914-4D3CA9391940}" destId="{8FE78CF3-D7A9-428B-90E3-42593B24B1AE}" srcOrd="4" destOrd="0" presId="urn:microsoft.com/office/officeart/2005/8/layout/radial1"/>
    <dgm:cxn modelId="{7C02B6AB-4A05-4274-8559-FA0D68732B94}" type="presParOf" srcId="{6523A79B-67F4-4CF0-8914-4D3CA9391940}" destId="{DEE07127-9A37-4C86-9882-0F5F408F7FB4}" srcOrd="5" destOrd="0" presId="urn:microsoft.com/office/officeart/2005/8/layout/radial1"/>
    <dgm:cxn modelId="{F56DA0F8-3AFF-49DC-9862-59666DB131D9}" type="presParOf" srcId="{DEE07127-9A37-4C86-9882-0F5F408F7FB4}" destId="{0FA1C084-F689-4EC0-9994-716110EDA3DF}" srcOrd="0" destOrd="0" presId="urn:microsoft.com/office/officeart/2005/8/layout/radial1"/>
    <dgm:cxn modelId="{ADAF6303-890E-4E12-BAC6-3DEB2671A039}" type="presParOf" srcId="{6523A79B-67F4-4CF0-8914-4D3CA9391940}" destId="{6CEF35BF-E53B-44B0-B611-D05FDB7816CE}" srcOrd="6" destOrd="0" presId="urn:microsoft.com/office/officeart/2005/8/layout/radial1"/>
    <dgm:cxn modelId="{09AE7494-3C90-4143-9039-CFF53E3779BA}" type="presParOf" srcId="{6523A79B-67F4-4CF0-8914-4D3CA9391940}" destId="{5D4F7639-CF51-407F-9587-47E331EA0CEF}" srcOrd="7" destOrd="0" presId="urn:microsoft.com/office/officeart/2005/8/layout/radial1"/>
    <dgm:cxn modelId="{E6956C7C-207C-4A05-9E20-B079B9AC6565}" type="presParOf" srcId="{5D4F7639-CF51-407F-9587-47E331EA0CEF}" destId="{21883E4B-9F45-424D-A411-466EE542C6A1}" srcOrd="0" destOrd="0" presId="urn:microsoft.com/office/officeart/2005/8/layout/radial1"/>
    <dgm:cxn modelId="{A5BAEE2F-6D0C-464D-9DB4-4D7B38273624}" type="presParOf" srcId="{6523A79B-67F4-4CF0-8914-4D3CA9391940}" destId="{CE4480A7-A869-4B76-8377-9721BB5F6C7D}" srcOrd="8" destOrd="0" presId="urn:microsoft.com/office/officeart/2005/8/layout/radial1"/>
    <dgm:cxn modelId="{71E610B3-1F7B-425F-ACA1-CDC06BCBF36A}" type="presParOf" srcId="{6523A79B-67F4-4CF0-8914-4D3CA9391940}" destId="{679E5DF1-1089-4657-9AE1-3ED842D83BE5}" srcOrd="9" destOrd="0" presId="urn:microsoft.com/office/officeart/2005/8/layout/radial1"/>
    <dgm:cxn modelId="{4B6C5C17-F27E-4385-AEF6-B902CFCB796C}" type="presParOf" srcId="{679E5DF1-1089-4657-9AE1-3ED842D83BE5}" destId="{A9B14013-7319-4B7B-BAAE-7BC7C7EE248D}" srcOrd="0" destOrd="0" presId="urn:microsoft.com/office/officeart/2005/8/layout/radial1"/>
    <dgm:cxn modelId="{A144D8BD-7693-46C4-88BA-2218A7BE13DE}" type="presParOf" srcId="{6523A79B-67F4-4CF0-8914-4D3CA9391940}" destId="{0C8FCD93-88D6-4E10-9799-CC2FEBA10C6C}" srcOrd="10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F8C804-0529-4F69-A404-55F06CF5701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1976D-DE83-4D5E-AD8B-314BE25245AF}">
      <dgm:prSet phldrT="[Text]" custT="1"/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 smtClean="0">
              <a:solidFill>
                <a:schemeClr val="tx1"/>
              </a:solidFill>
            </a:rPr>
            <a:t>Global Strategy </a:t>
          </a:r>
          <a:r>
            <a:rPr lang="en-US" sz="2400" b="1" dirty="0" smtClean="0">
              <a:solidFill>
                <a:schemeClr val="tx1"/>
              </a:solidFill>
            </a:rPr>
            <a:t>Levers 2013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2800" b="1" dirty="0" smtClean="0">
              <a:solidFill>
                <a:schemeClr val="tx1"/>
              </a:solidFill>
            </a:rPr>
            <a:t>(0-100)</a:t>
          </a:r>
          <a:endParaRPr lang="en-US" sz="2800" b="1" dirty="0">
            <a:solidFill>
              <a:schemeClr val="tx1"/>
            </a:solidFill>
          </a:endParaRPr>
        </a:p>
      </dgm:t>
    </dgm:pt>
    <dgm:pt modelId="{2D0F3243-DE68-425A-8FDF-B364D00E8004}" type="parTrans" cxnId="{2FDF70EE-35C9-4B25-AC75-FB5B5075D0AA}">
      <dgm:prSet/>
      <dgm:spPr/>
      <dgm:t>
        <a:bodyPr/>
        <a:lstStyle/>
        <a:p>
          <a:endParaRPr lang="en-US" b="1"/>
        </a:p>
      </dgm:t>
    </dgm:pt>
    <dgm:pt modelId="{E5AD62CA-C871-4B9B-9EFC-FA0049A2A547}" type="sibTrans" cxnId="{2FDF70EE-35C9-4B25-AC75-FB5B5075D0AA}">
      <dgm:prSet/>
      <dgm:spPr/>
      <dgm:t>
        <a:bodyPr/>
        <a:lstStyle/>
        <a:p>
          <a:endParaRPr lang="en-US" b="1"/>
        </a:p>
      </dgm:t>
    </dgm:pt>
    <dgm:pt modelId="{B681B0AA-54CC-4F59-B4B5-DE0357B863DB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700" b="0" dirty="0" smtClean="0">
              <a:solidFill>
                <a:schemeClr val="tx1"/>
              </a:solidFill>
            </a:rPr>
            <a:t>Market Participation</a:t>
          </a:r>
          <a:endParaRPr lang="en-US" sz="1700" b="0" dirty="0">
            <a:solidFill>
              <a:schemeClr val="tx1"/>
            </a:solidFill>
          </a:endParaRPr>
        </a:p>
      </dgm:t>
    </dgm:pt>
    <dgm:pt modelId="{7BFF48A5-C28F-4765-9650-E60656C187BB}" type="parTrans" cxnId="{02EE1548-519F-4B77-B77D-18A22BD6DE90}">
      <dgm:prSet/>
      <dgm:spPr/>
      <dgm:t>
        <a:bodyPr/>
        <a:lstStyle/>
        <a:p>
          <a:endParaRPr lang="en-US" b="1"/>
        </a:p>
      </dgm:t>
    </dgm:pt>
    <dgm:pt modelId="{71B4D7F6-99C1-4DA0-804D-9F93CC7106AD}" type="sibTrans" cxnId="{02EE1548-519F-4B77-B77D-18A22BD6DE90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3EBB92BF-41FC-46AF-A3EE-28DC0DEB9AF9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Products/ Services</a:t>
          </a:r>
          <a:endParaRPr lang="en-US" sz="1800" b="1" dirty="0">
            <a:solidFill>
              <a:schemeClr val="tx1"/>
            </a:solidFill>
          </a:endParaRPr>
        </a:p>
      </dgm:t>
    </dgm:pt>
    <dgm:pt modelId="{8530B0FC-5FF4-4342-B897-8CE315556EC8}" type="parTrans" cxnId="{E7A5D8B4-9A31-425A-8F9D-2A744ECE5F49}">
      <dgm:prSet/>
      <dgm:spPr/>
      <dgm:t>
        <a:bodyPr/>
        <a:lstStyle/>
        <a:p>
          <a:endParaRPr lang="en-US" b="1"/>
        </a:p>
      </dgm:t>
    </dgm:pt>
    <dgm:pt modelId="{550C5D90-77FE-4AD9-B5F7-86D517F02A6E}" type="sibTrans" cxnId="{E7A5D8B4-9A31-425A-8F9D-2A744ECE5F49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47DDD4D7-BAEC-4598-89A8-BDDB151DE776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Marketing</a:t>
          </a:r>
          <a:endParaRPr lang="en-US" sz="1800" b="1" dirty="0">
            <a:solidFill>
              <a:schemeClr val="tx1"/>
            </a:solidFill>
          </a:endParaRPr>
        </a:p>
      </dgm:t>
    </dgm:pt>
    <dgm:pt modelId="{EC8170B6-370E-499A-9841-CF465B9E6FE4}" type="parTrans" cxnId="{8A19BB86-B4DD-47E8-BBF2-154A4E2DE301}">
      <dgm:prSet/>
      <dgm:spPr/>
      <dgm:t>
        <a:bodyPr/>
        <a:lstStyle/>
        <a:p>
          <a:endParaRPr lang="en-US" b="1"/>
        </a:p>
      </dgm:t>
    </dgm:pt>
    <dgm:pt modelId="{6B612B93-CDF7-4254-8855-98AC5FB9AB4C}" type="sibTrans" cxnId="{8A19BB86-B4DD-47E8-BBF2-154A4E2DE301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812907D6-955A-45B6-92E6-56CC38FFA576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700" b="1" dirty="0" smtClean="0">
              <a:solidFill>
                <a:schemeClr val="tx1"/>
              </a:solidFill>
            </a:rPr>
            <a:t>Competitive Moves</a:t>
          </a:r>
          <a:endParaRPr lang="en-US" sz="1700" b="1" dirty="0">
            <a:solidFill>
              <a:schemeClr val="tx1"/>
            </a:solidFill>
          </a:endParaRPr>
        </a:p>
      </dgm:t>
    </dgm:pt>
    <dgm:pt modelId="{61E04CB8-63BD-47ED-95F1-C6FD0CB569FC}" type="parTrans" cxnId="{F0196178-9E8C-4D68-A0DA-63D9E9442CDD}">
      <dgm:prSet/>
      <dgm:spPr/>
      <dgm:t>
        <a:bodyPr/>
        <a:lstStyle/>
        <a:p>
          <a:endParaRPr lang="en-US" b="1"/>
        </a:p>
      </dgm:t>
    </dgm:pt>
    <dgm:pt modelId="{C333DF6D-5DE9-4CC3-92A6-5B042CC9B182}" type="sibTrans" cxnId="{F0196178-9E8C-4D68-A0DA-63D9E9442CDD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84F8B5DB-B662-4443-9FC8-D87E62C41F27}">
      <dgm:prSet phldrT="[Text]"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1650" b="0" dirty="0" smtClean="0">
              <a:solidFill>
                <a:schemeClr val="bg1"/>
              </a:solidFill>
            </a:rPr>
            <a:t>Supply Chain Management</a:t>
          </a:r>
          <a:endParaRPr lang="en-US" sz="1650" b="0" dirty="0">
            <a:solidFill>
              <a:schemeClr val="bg1"/>
            </a:solidFill>
          </a:endParaRPr>
        </a:p>
      </dgm:t>
    </dgm:pt>
    <dgm:pt modelId="{5E5A71DF-E687-400E-96B2-44FBCBDAB157}" type="parTrans" cxnId="{84F44592-6809-48FF-9E72-452636CD46BB}">
      <dgm:prSet/>
      <dgm:spPr/>
      <dgm:t>
        <a:bodyPr/>
        <a:lstStyle/>
        <a:p>
          <a:endParaRPr lang="en-US" b="1"/>
        </a:p>
      </dgm:t>
    </dgm:pt>
    <dgm:pt modelId="{3C380945-17DF-4487-A986-99685C03225A}" type="sibTrans" cxnId="{84F44592-6809-48FF-9E72-452636CD46BB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F26B5607-1ADE-40D9-8492-1222F418ED13}" type="pres">
      <dgm:prSet presAssocID="{10F8C804-0529-4F69-A404-55F06CF5701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C3A2EA-9F3E-4835-BE4C-0D096FF5909F}" type="pres">
      <dgm:prSet presAssocID="{B651976D-DE83-4D5E-AD8B-314BE25245AF}" presName="centerShape" presStyleLbl="node0" presStyleIdx="0" presStyleCnt="1"/>
      <dgm:spPr/>
      <dgm:t>
        <a:bodyPr/>
        <a:lstStyle/>
        <a:p>
          <a:endParaRPr lang="en-US"/>
        </a:p>
      </dgm:t>
    </dgm:pt>
    <dgm:pt modelId="{4F309A35-387A-4E32-A29A-DE00D3493717}" type="pres">
      <dgm:prSet presAssocID="{B681B0AA-54CC-4F59-B4B5-DE0357B863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2FB26-B0FE-4E47-A49F-B6059787396B}" type="pres">
      <dgm:prSet presAssocID="{B681B0AA-54CC-4F59-B4B5-DE0357B863DB}" presName="dummy" presStyleCnt="0"/>
      <dgm:spPr/>
    </dgm:pt>
    <dgm:pt modelId="{026842FC-CD4A-437B-8DB6-4CBE7291FAC4}" type="pres">
      <dgm:prSet presAssocID="{71B4D7F6-99C1-4DA0-804D-9F93CC7106A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70EF45A-1546-433A-85D1-6BE0A3E5EC51}" type="pres">
      <dgm:prSet presAssocID="{3EBB92BF-41FC-46AF-A3EE-28DC0DEB9AF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67FF6-58D8-473E-A66A-652740A74063}" type="pres">
      <dgm:prSet presAssocID="{3EBB92BF-41FC-46AF-A3EE-28DC0DEB9AF9}" presName="dummy" presStyleCnt="0"/>
      <dgm:spPr/>
    </dgm:pt>
    <dgm:pt modelId="{569E67F2-EC58-4143-99D3-CB5E79687EC1}" type="pres">
      <dgm:prSet presAssocID="{550C5D90-77FE-4AD9-B5F7-86D517F02A6E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02A5818-4660-49DB-B6D8-3C80AC94DE57}" type="pres">
      <dgm:prSet presAssocID="{84F8B5DB-B662-4443-9FC8-D87E62C41F2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4F478-3A97-4348-89DF-389831E5E701}" type="pres">
      <dgm:prSet presAssocID="{84F8B5DB-B662-4443-9FC8-D87E62C41F27}" presName="dummy" presStyleCnt="0"/>
      <dgm:spPr/>
    </dgm:pt>
    <dgm:pt modelId="{78B5A6C5-FC58-4480-A8AD-6822F4D26A7F}" type="pres">
      <dgm:prSet presAssocID="{3C380945-17DF-4487-A986-99685C03225A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50011C7-546C-461C-8633-59DFAD43727C}" type="pres">
      <dgm:prSet presAssocID="{47DDD4D7-BAEC-4598-89A8-BDDB151DE7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23692-787B-4EB3-BDC1-CBD429325EEA}" type="pres">
      <dgm:prSet presAssocID="{47DDD4D7-BAEC-4598-89A8-BDDB151DE776}" presName="dummy" presStyleCnt="0"/>
      <dgm:spPr/>
    </dgm:pt>
    <dgm:pt modelId="{D522A599-87B4-4B5D-BF9E-F2A49CC78C79}" type="pres">
      <dgm:prSet presAssocID="{6B612B93-CDF7-4254-8855-98AC5FB9AB4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758842A-936E-4F8B-81A3-0E07BDC6A309}" type="pres">
      <dgm:prSet presAssocID="{812907D6-955A-45B6-92E6-56CC38FFA57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B4105-B225-4B0C-B362-58E4C2EBBCDB}" type="pres">
      <dgm:prSet presAssocID="{812907D6-955A-45B6-92E6-56CC38FFA576}" presName="dummy" presStyleCnt="0"/>
      <dgm:spPr/>
    </dgm:pt>
    <dgm:pt modelId="{B0547BE5-5FBE-4653-9EF6-4C8AACC8A6A8}" type="pres">
      <dgm:prSet presAssocID="{C333DF6D-5DE9-4CC3-92A6-5B042CC9B182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A19BB86-B4DD-47E8-BBF2-154A4E2DE301}" srcId="{B651976D-DE83-4D5E-AD8B-314BE25245AF}" destId="{47DDD4D7-BAEC-4598-89A8-BDDB151DE776}" srcOrd="3" destOrd="0" parTransId="{EC8170B6-370E-499A-9841-CF465B9E6FE4}" sibTransId="{6B612B93-CDF7-4254-8855-98AC5FB9AB4C}"/>
    <dgm:cxn modelId="{57BA4992-C0BE-4CC5-BCFF-70A68ED96143}" type="presOf" srcId="{3C380945-17DF-4487-A986-99685C03225A}" destId="{78B5A6C5-FC58-4480-A8AD-6822F4D26A7F}" srcOrd="0" destOrd="0" presId="urn:microsoft.com/office/officeart/2005/8/layout/radial6"/>
    <dgm:cxn modelId="{94B51D35-A657-488F-9CA0-2CDEE7E1BE5E}" type="presOf" srcId="{10F8C804-0529-4F69-A404-55F06CF57012}" destId="{F26B5607-1ADE-40D9-8492-1222F418ED13}" srcOrd="0" destOrd="0" presId="urn:microsoft.com/office/officeart/2005/8/layout/radial6"/>
    <dgm:cxn modelId="{84F44592-6809-48FF-9E72-452636CD46BB}" srcId="{B651976D-DE83-4D5E-AD8B-314BE25245AF}" destId="{84F8B5DB-B662-4443-9FC8-D87E62C41F27}" srcOrd="2" destOrd="0" parTransId="{5E5A71DF-E687-400E-96B2-44FBCBDAB157}" sibTransId="{3C380945-17DF-4487-A986-99685C03225A}"/>
    <dgm:cxn modelId="{2FDF70EE-35C9-4B25-AC75-FB5B5075D0AA}" srcId="{10F8C804-0529-4F69-A404-55F06CF57012}" destId="{B651976D-DE83-4D5E-AD8B-314BE25245AF}" srcOrd="0" destOrd="0" parTransId="{2D0F3243-DE68-425A-8FDF-B364D00E8004}" sibTransId="{E5AD62CA-C871-4B9B-9EFC-FA0049A2A547}"/>
    <dgm:cxn modelId="{97F0EB03-FC13-4D33-947D-9BF59543E011}" type="presOf" srcId="{812907D6-955A-45B6-92E6-56CC38FFA576}" destId="{9758842A-936E-4F8B-81A3-0E07BDC6A309}" srcOrd="0" destOrd="0" presId="urn:microsoft.com/office/officeart/2005/8/layout/radial6"/>
    <dgm:cxn modelId="{9D9D10A1-4356-43F2-A67A-163DF2F31901}" type="presOf" srcId="{B651976D-DE83-4D5E-AD8B-314BE25245AF}" destId="{EDC3A2EA-9F3E-4835-BE4C-0D096FF5909F}" srcOrd="0" destOrd="0" presId="urn:microsoft.com/office/officeart/2005/8/layout/radial6"/>
    <dgm:cxn modelId="{3EC6D99C-E607-43CA-87D5-CF59D2F2C23B}" type="presOf" srcId="{550C5D90-77FE-4AD9-B5F7-86D517F02A6E}" destId="{569E67F2-EC58-4143-99D3-CB5E79687EC1}" srcOrd="0" destOrd="0" presId="urn:microsoft.com/office/officeart/2005/8/layout/radial6"/>
    <dgm:cxn modelId="{02EE1548-519F-4B77-B77D-18A22BD6DE90}" srcId="{B651976D-DE83-4D5E-AD8B-314BE25245AF}" destId="{B681B0AA-54CC-4F59-B4B5-DE0357B863DB}" srcOrd="0" destOrd="0" parTransId="{7BFF48A5-C28F-4765-9650-E60656C187BB}" sibTransId="{71B4D7F6-99C1-4DA0-804D-9F93CC7106AD}"/>
    <dgm:cxn modelId="{E7A5D8B4-9A31-425A-8F9D-2A744ECE5F49}" srcId="{B651976D-DE83-4D5E-AD8B-314BE25245AF}" destId="{3EBB92BF-41FC-46AF-A3EE-28DC0DEB9AF9}" srcOrd="1" destOrd="0" parTransId="{8530B0FC-5FF4-4342-B897-8CE315556EC8}" sibTransId="{550C5D90-77FE-4AD9-B5F7-86D517F02A6E}"/>
    <dgm:cxn modelId="{44795E8E-E868-431A-8CD7-763EBAB00D5A}" type="presOf" srcId="{71B4D7F6-99C1-4DA0-804D-9F93CC7106AD}" destId="{026842FC-CD4A-437B-8DB6-4CBE7291FAC4}" srcOrd="0" destOrd="0" presId="urn:microsoft.com/office/officeart/2005/8/layout/radial6"/>
    <dgm:cxn modelId="{E7D51F5D-2CDB-455E-AE5B-6F9E71015EC5}" type="presOf" srcId="{47DDD4D7-BAEC-4598-89A8-BDDB151DE776}" destId="{250011C7-546C-461C-8633-59DFAD43727C}" srcOrd="0" destOrd="0" presId="urn:microsoft.com/office/officeart/2005/8/layout/radial6"/>
    <dgm:cxn modelId="{0249066C-FCAB-4348-A595-89836FCF2764}" type="presOf" srcId="{C333DF6D-5DE9-4CC3-92A6-5B042CC9B182}" destId="{B0547BE5-5FBE-4653-9EF6-4C8AACC8A6A8}" srcOrd="0" destOrd="0" presId="urn:microsoft.com/office/officeart/2005/8/layout/radial6"/>
    <dgm:cxn modelId="{BA64E7F6-C591-46FC-AADE-6B784EECB520}" type="presOf" srcId="{84F8B5DB-B662-4443-9FC8-D87E62C41F27}" destId="{202A5818-4660-49DB-B6D8-3C80AC94DE57}" srcOrd="0" destOrd="0" presId="urn:microsoft.com/office/officeart/2005/8/layout/radial6"/>
    <dgm:cxn modelId="{E983E1BA-FC01-4308-8538-18763B5D7026}" type="presOf" srcId="{6B612B93-CDF7-4254-8855-98AC5FB9AB4C}" destId="{D522A599-87B4-4B5D-BF9E-F2A49CC78C79}" srcOrd="0" destOrd="0" presId="urn:microsoft.com/office/officeart/2005/8/layout/radial6"/>
    <dgm:cxn modelId="{FFECCB24-270E-4FB1-AF6A-03F66397371A}" type="presOf" srcId="{B681B0AA-54CC-4F59-B4B5-DE0357B863DB}" destId="{4F309A35-387A-4E32-A29A-DE00D3493717}" srcOrd="0" destOrd="0" presId="urn:microsoft.com/office/officeart/2005/8/layout/radial6"/>
    <dgm:cxn modelId="{B3D24BB3-2403-47D4-A389-1274FA534C3B}" type="presOf" srcId="{3EBB92BF-41FC-46AF-A3EE-28DC0DEB9AF9}" destId="{270EF45A-1546-433A-85D1-6BE0A3E5EC51}" srcOrd="0" destOrd="0" presId="urn:microsoft.com/office/officeart/2005/8/layout/radial6"/>
    <dgm:cxn modelId="{F0196178-9E8C-4D68-A0DA-63D9E9442CDD}" srcId="{B651976D-DE83-4D5E-AD8B-314BE25245AF}" destId="{812907D6-955A-45B6-92E6-56CC38FFA576}" srcOrd="4" destOrd="0" parTransId="{61E04CB8-63BD-47ED-95F1-C6FD0CB569FC}" sibTransId="{C333DF6D-5DE9-4CC3-92A6-5B042CC9B182}"/>
    <dgm:cxn modelId="{D9F8F1E1-3895-4ADB-9B98-F433BF69DCBE}" type="presParOf" srcId="{F26B5607-1ADE-40D9-8492-1222F418ED13}" destId="{EDC3A2EA-9F3E-4835-BE4C-0D096FF5909F}" srcOrd="0" destOrd="0" presId="urn:microsoft.com/office/officeart/2005/8/layout/radial6"/>
    <dgm:cxn modelId="{F5498F64-6112-4350-BA56-6C8B73EC961B}" type="presParOf" srcId="{F26B5607-1ADE-40D9-8492-1222F418ED13}" destId="{4F309A35-387A-4E32-A29A-DE00D3493717}" srcOrd="1" destOrd="0" presId="urn:microsoft.com/office/officeart/2005/8/layout/radial6"/>
    <dgm:cxn modelId="{A0AC7576-E2B3-42DB-A5B4-5B48E9398AF9}" type="presParOf" srcId="{F26B5607-1ADE-40D9-8492-1222F418ED13}" destId="{4D72FB26-B0FE-4E47-A49F-B6059787396B}" srcOrd="2" destOrd="0" presId="urn:microsoft.com/office/officeart/2005/8/layout/radial6"/>
    <dgm:cxn modelId="{5CB4128A-E130-4A81-8B74-262449C6176E}" type="presParOf" srcId="{F26B5607-1ADE-40D9-8492-1222F418ED13}" destId="{026842FC-CD4A-437B-8DB6-4CBE7291FAC4}" srcOrd="3" destOrd="0" presId="urn:microsoft.com/office/officeart/2005/8/layout/radial6"/>
    <dgm:cxn modelId="{8CD9F732-0EE9-4205-8A38-032CDF3EB434}" type="presParOf" srcId="{F26B5607-1ADE-40D9-8492-1222F418ED13}" destId="{270EF45A-1546-433A-85D1-6BE0A3E5EC51}" srcOrd="4" destOrd="0" presId="urn:microsoft.com/office/officeart/2005/8/layout/radial6"/>
    <dgm:cxn modelId="{43A2C50E-FB94-4745-BF04-23AF9F663F15}" type="presParOf" srcId="{F26B5607-1ADE-40D9-8492-1222F418ED13}" destId="{86F67FF6-58D8-473E-A66A-652740A74063}" srcOrd="5" destOrd="0" presId="urn:microsoft.com/office/officeart/2005/8/layout/radial6"/>
    <dgm:cxn modelId="{8EB52545-A8CD-4D73-8697-D654B6782E6E}" type="presParOf" srcId="{F26B5607-1ADE-40D9-8492-1222F418ED13}" destId="{569E67F2-EC58-4143-99D3-CB5E79687EC1}" srcOrd="6" destOrd="0" presId="urn:microsoft.com/office/officeart/2005/8/layout/radial6"/>
    <dgm:cxn modelId="{EF7A702E-AAA3-4582-86DE-5CD88237AFD0}" type="presParOf" srcId="{F26B5607-1ADE-40D9-8492-1222F418ED13}" destId="{202A5818-4660-49DB-B6D8-3C80AC94DE57}" srcOrd="7" destOrd="0" presId="urn:microsoft.com/office/officeart/2005/8/layout/radial6"/>
    <dgm:cxn modelId="{14988A1E-E306-4BA6-9416-C81B24F32C4C}" type="presParOf" srcId="{F26B5607-1ADE-40D9-8492-1222F418ED13}" destId="{17C4F478-3A97-4348-89DF-389831E5E701}" srcOrd="8" destOrd="0" presId="urn:microsoft.com/office/officeart/2005/8/layout/radial6"/>
    <dgm:cxn modelId="{D4B1325E-769F-42F5-BD04-66ECA155E40F}" type="presParOf" srcId="{F26B5607-1ADE-40D9-8492-1222F418ED13}" destId="{78B5A6C5-FC58-4480-A8AD-6822F4D26A7F}" srcOrd="9" destOrd="0" presId="urn:microsoft.com/office/officeart/2005/8/layout/radial6"/>
    <dgm:cxn modelId="{03E6FCE2-B898-47AD-A7C6-DDE14A8A2805}" type="presParOf" srcId="{F26B5607-1ADE-40D9-8492-1222F418ED13}" destId="{250011C7-546C-461C-8633-59DFAD43727C}" srcOrd="10" destOrd="0" presId="urn:microsoft.com/office/officeart/2005/8/layout/radial6"/>
    <dgm:cxn modelId="{0B3DF02C-44CC-4845-9167-452FB3944912}" type="presParOf" srcId="{F26B5607-1ADE-40D9-8492-1222F418ED13}" destId="{CAE23692-787B-4EB3-BDC1-CBD429325EEA}" srcOrd="11" destOrd="0" presId="urn:microsoft.com/office/officeart/2005/8/layout/radial6"/>
    <dgm:cxn modelId="{B133DB14-53DD-4A47-9D5A-4BDC5546DBB3}" type="presParOf" srcId="{F26B5607-1ADE-40D9-8492-1222F418ED13}" destId="{D522A599-87B4-4B5D-BF9E-F2A49CC78C79}" srcOrd="12" destOrd="0" presId="urn:microsoft.com/office/officeart/2005/8/layout/radial6"/>
    <dgm:cxn modelId="{2B6EBE31-3BBE-4958-A32B-FB0B62F160A7}" type="presParOf" srcId="{F26B5607-1ADE-40D9-8492-1222F418ED13}" destId="{9758842A-936E-4F8B-81A3-0E07BDC6A309}" srcOrd="13" destOrd="0" presId="urn:microsoft.com/office/officeart/2005/8/layout/radial6"/>
    <dgm:cxn modelId="{64FD6888-E13D-4C2A-A20E-42449DA0E83F}" type="presParOf" srcId="{F26B5607-1ADE-40D9-8492-1222F418ED13}" destId="{071B4105-B225-4B0C-B362-58E4C2EBBCDB}" srcOrd="14" destOrd="0" presId="urn:microsoft.com/office/officeart/2005/8/layout/radial6"/>
    <dgm:cxn modelId="{6E87FD20-A68E-4052-8C62-D2261E31E8CF}" type="presParOf" srcId="{F26B5607-1ADE-40D9-8492-1222F418ED13}" destId="{B0547BE5-5FBE-4653-9EF6-4C8AACC8A6A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F8C804-0529-4F69-A404-55F06CF5701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1976D-DE83-4D5E-AD8B-314BE25245AF}">
      <dgm:prSet phldrT="[Text]"/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tx1"/>
              </a:solidFill>
            </a:rPr>
            <a:t>Forecasted Change 2013-2018 (0-100)</a:t>
          </a:r>
          <a:endParaRPr lang="en-US" b="1" dirty="0">
            <a:solidFill>
              <a:schemeClr val="tx1"/>
            </a:solidFill>
          </a:endParaRPr>
        </a:p>
      </dgm:t>
    </dgm:pt>
    <dgm:pt modelId="{2D0F3243-DE68-425A-8FDF-B364D00E8004}" type="parTrans" cxnId="{2FDF70EE-35C9-4B25-AC75-FB5B5075D0AA}">
      <dgm:prSet/>
      <dgm:spPr/>
      <dgm:t>
        <a:bodyPr/>
        <a:lstStyle/>
        <a:p>
          <a:endParaRPr lang="en-US" b="1"/>
        </a:p>
      </dgm:t>
    </dgm:pt>
    <dgm:pt modelId="{E5AD62CA-C871-4B9B-9EFC-FA0049A2A547}" type="sibTrans" cxnId="{2FDF70EE-35C9-4B25-AC75-FB5B5075D0AA}">
      <dgm:prSet/>
      <dgm:spPr/>
      <dgm:t>
        <a:bodyPr/>
        <a:lstStyle/>
        <a:p>
          <a:endParaRPr lang="en-US" b="1"/>
        </a:p>
      </dgm:t>
    </dgm:pt>
    <dgm:pt modelId="{B681B0AA-54CC-4F59-B4B5-DE0357B863DB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700" b="0" dirty="0" smtClean="0">
              <a:solidFill>
                <a:schemeClr val="tx1"/>
              </a:solidFill>
            </a:rPr>
            <a:t>Market Participation</a:t>
          </a:r>
          <a:endParaRPr lang="en-US" sz="1700" b="0" dirty="0">
            <a:solidFill>
              <a:schemeClr val="tx1"/>
            </a:solidFill>
          </a:endParaRPr>
        </a:p>
      </dgm:t>
    </dgm:pt>
    <dgm:pt modelId="{7BFF48A5-C28F-4765-9650-E60656C187BB}" type="parTrans" cxnId="{02EE1548-519F-4B77-B77D-18A22BD6DE90}">
      <dgm:prSet/>
      <dgm:spPr/>
      <dgm:t>
        <a:bodyPr/>
        <a:lstStyle/>
        <a:p>
          <a:endParaRPr lang="en-US" b="1"/>
        </a:p>
      </dgm:t>
    </dgm:pt>
    <dgm:pt modelId="{71B4D7F6-99C1-4DA0-804D-9F93CC7106AD}" type="sibTrans" cxnId="{02EE1548-519F-4B77-B77D-18A22BD6DE90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3EBB92BF-41FC-46AF-A3EE-28DC0DEB9AF9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Products/ Services</a:t>
          </a:r>
          <a:endParaRPr lang="en-US" sz="1800" b="1" dirty="0">
            <a:solidFill>
              <a:schemeClr val="tx1"/>
            </a:solidFill>
          </a:endParaRPr>
        </a:p>
      </dgm:t>
    </dgm:pt>
    <dgm:pt modelId="{8530B0FC-5FF4-4342-B897-8CE315556EC8}" type="parTrans" cxnId="{E7A5D8B4-9A31-425A-8F9D-2A744ECE5F49}">
      <dgm:prSet/>
      <dgm:spPr/>
      <dgm:t>
        <a:bodyPr/>
        <a:lstStyle/>
        <a:p>
          <a:endParaRPr lang="en-US" b="1"/>
        </a:p>
      </dgm:t>
    </dgm:pt>
    <dgm:pt modelId="{550C5D90-77FE-4AD9-B5F7-86D517F02A6E}" type="sibTrans" cxnId="{E7A5D8B4-9A31-425A-8F9D-2A744ECE5F49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47DDD4D7-BAEC-4598-89A8-BDDB151DE776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Marketing</a:t>
          </a:r>
          <a:endParaRPr lang="en-US" sz="1800" b="1" dirty="0">
            <a:solidFill>
              <a:schemeClr val="tx1"/>
            </a:solidFill>
          </a:endParaRPr>
        </a:p>
      </dgm:t>
    </dgm:pt>
    <dgm:pt modelId="{EC8170B6-370E-499A-9841-CF465B9E6FE4}" type="parTrans" cxnId="{8A19BB86-B4DD-47E8-BBF2-154A4E2DE301}">
      <dgm:prSet/>
      <dgm:spPr/>
      <dgm:t>
        <a:bodyPr/>
        <a:lstStyle/>
        <a:p>
          <a:endParaRPr lang="en-US" b="1"/>
        </a:p>
      </dgm:t>
    </dgm:pt>
    <dgm:pt modelId="{6B612B93-CDF7-4254-8855-98AC5FB9AB4C}" type="sibTrans" cxnId="{8A19BB86-B4DD-47E8-BBF2-154A4E2DE301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812907D6-955A-45B6-92E6-56CC38FFA576}">
      <dgm:prSet phldrT="[Text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700" b="1" dirty="0" smtClean="0">
              <a:solidFill>
                <a:schemeClr val="tx1"/>
              </a:solidFill>
            </a:rPr>
            <a:t>Competitive Moves</a:t>
          </a:r>
          <a:endParaRPr lang="en-US" sz="1700" b="1" dirty="0">
            <a:solidFill>
              <a:schemeClr val="tx1"/>
            </a:solidFill>
          </a:endParaRPr>
        </a:p>
      </dgm:t>
    </dgm:pt>
    <dgm:pt modelId="{61E04CB8-63BD-47ED-95F1-C6FD0CB569FC}" type="parTrans" cxnId="{F0196178-9E8C-4D68-A0DA-63D9E9442CDD}">
      <dgm:prSet/>
      <dgm:spPr/>
      <dgm:t>
        <a:bodyPr/>
        <a:lstStyle/>
        <a:p>
          <a:endParaRPr lang="en-US" b="1"/>
        </a:p>
      </dgm:t>
    </dgm:pt>
    <dgm:pt modelId="{C333DF6D-5DE9-4CC3-92A6-5B042CC9B182}" type="sibTrans" cxnId="{F0196178-9E8C-4D68-A0DA-63D9E9442CDD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84F8B5DB-B662-4443-9FC8-D87E62C41F27}">
      <dgm:prSet phldrT="[Text]"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r>
            <a:rPr lang="en-US" sz="1650" b="0" dirty="0" smtClean="0">
              <a:solidFill>
                <a:schemeClr val="bg1"/>
              </a:solidFill>
            </a:rPr>
            <a:t>Supply Chain Management</a:t>
          </a:r>
          <a:endParaRPr lang="en-US" sz="1650" b="0" dirty="0">
            <a:solidFill>
              <a:schemeClr val="bg1"/>
            </a:solidFill>
          </a:endParaRPr>
        </a:p>
      </dgm:t>
    </dgm:pt>
    <dgm:pt modelId="{5E5A71DF-E687-400E-96B2-44FBCBDAB157}" type="parTrans" cxnId="{84F44592-6809-48FF-9E72-452636CD46BB}">
      <dgm:prSet/>
      <dgm:spPr/>
      <dgm:t>
        <a:bodyPr/>
        <a:lstStyle/>
        <a:p>
          <a:endParaRPr lang="en-US" b="1"/>
        </a:p>
      </dgm:t>
    </dgm:pt>
    <dgm:pt modelId="{3C380945-17DF-4487-A986-99685C03225A}" type="sibTrans" cxnId="{84F44592-6809-48FF-9E72-452636CD46BB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 b="1"/>
        </a:p>
      </dgm:t>
    </dgm:pt>
    <dgm:pt modelId="{F26B5607-1ADE-40D9-8492-1222F418ED13}" type="pres">
      <dgm:prSet presAssocID="{10F8C804-0529-4F69-A404-55F06CF5701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C3A2EA-9F3E-4835-BE4C-0D096FF5909F}" type="pres">
      <dgm:prSet presAssocID="{B651976D-DE83-4D5E-AD8B-314BE25245AF}" presName="centerShape" presStyleLbl="node0" presStyleIdx="0" presStyleCnt="1"/>
      <dgm:spPr/>
      <dgm:t>
        <a:bodyPr/>
        <a:lstStyle/>
        <a:p>
          <a:endParaRPr lang="en-US"/>
        </a:p>
      </dgm:t>
    </dgm:pt>
    <dgm:pt modelId="{4F309A35-387A-4E32-A29A-DE00D3493717}" type="pres">
      <dgm:prSet presAssocID="{B681B0AA-54CC-4F59-B4B5-DE0357B863D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2FB26-B0FE-4E47-A49F-B6059787396B}" type="pres">
      <dgm:prSet presAssocID="{B681B0AA-54CC-4F59-B4B5-DE0357B863DB}" presName="dummy" presStyleCnt="0"/>
      <dgm:spPr/>
    </dgm:pt>
    <dgm:pt modelId="{026842FC-CD4A-437B-8DB6-4CBE7291FAC4}" type="pres">
      <dgm:prSet presAssocID="{71B4D7F6-99C1-4DA0-804D-9F93CC7106A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70EF45A-1546-433A-85D1-6BE0A3E5EC51}" type="pres">
      <dgm:prSet presAssocID="{3EBB92BF-41FC-46AF-A3EE-28DC0DEB9AF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67FF6-58D8-473E-A66A-652740A74063}" type="pres">
      <dgm:prSet presAssocID="{3EBB92BF-41FC-46AF-A3EE-28DC0DEB9AF9}" presName="dummy" presStyleCnt="0"/>
      <dgm:spPr/>
    </dgm:pt>
    <dgm:pt modelId="{569E67F2-EC58-4143-99D3-CB5E79687EC1}" type="pres">
      <dgm:prSet presAssocID="{550C5D90-77FE-4AD9-B5F7-86D517F02A6E}" presName="sibTrans" presStyleLbl="sibTrans2D1" presStyleIdx="1" presStyleCnt="5"/>
      <dgm:spPr/>
      <dgm:t>
        <a:bodyPr/>
        <a:lstStyle/>
        <a:p>
          <a:endParaRPr lang="en-US"/>
        </a:p>
      </dgm:t>
    </dgm:pt>
    <dgm:pt modelId="{202A5818-4660-49DB-B6D8-3C80AC94DE57}" type="pres">
      <dgm:prSet presAssocID="{84F8B5DB-B662-4443-9FC8-D87E62C41F2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4F478-3A97-4348-89DF-389831E5E701}" type="pres">
      <dgm:prSet presAssocID="{84F8B5DB-B662-4443-9FC8-D87E62C41F27}" presName="dummy" presStyleCnt="0"/>
      <dgm:spPr/>
    </dgm:pt>
    <dgm:pt modelId="{78B5A6C5-FC58-4480-A8AD-6822F4D26A7F}" type="pres">
      <dgm:prSet presAssocID="{3C380945-17DF-4487-A986-99685C03225A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50011C7-546C-461C-8633-59DFAD43727C}" type="pres">
      <dgm:prSet presAssocID="{47DDD4D7-BAEC-4598-89A8-BDDB151DE77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23692-787B-4EB3-BDC1-CBD429325EEA}" type="pres">
      <dgm:prSet presAssocID="{47DDD4D7-BAEC-4598-89A8-BDDB151DE776}" presName="dummy" presStyleCnt="0"/>
      <dgm:spPr/>
    </dgm:pt>
    <dgm:pt modelId="{D522A599-87B4-4B5D-BF9E-F2A49CC78C79}" type="pres">
      <dgm:prSet presAssocID="{6B612B93-CDF7-4254-8855-98AC5FB9AB4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9758842A-936E-4F8B-81A3-0E07BDC6A309}" type="pres">
      <dgm:prSet presAssocID="{812907D6-955A-45B6-92E6-56CC38FFA57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B4105-B225-4B0C-B362-58E4C2EBBCDB}" type="pres">
      <dgm:prSet presAssocID="{812907D6-955A-45B6-92E6-56CC38FFA576}" presName="dummy" presStyleCnt="0"/>
      <dgm:spPr/>
    </dgm:pt>
    <dgm:pt modelId="{B0547BE5-5FBE-4653-9EF6-4C8AACC8A6A8}" type="pres">
      <dgm:prSet presAssocID="{C333DF6D-5DE9-4CC3-92A6-5B042CC9B182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02EE1548-519F-4B77-B77D-18A22BD6DE90}" srcId="{B651976D-DE83-4D5E-AD8B-314BE25245AF}" destId="{B681B0AA-54CC-4F59-B4B5-DE0357B863DB}" srcOrd="0" destOrd="0" parTransId="{7BFF48A5-C28F-4765-9650-E60656C187BB}" sibTransId="{71B4D7F6-99C1-4DA0-804D-9F93CC7106AD}"/>
    <dgm:cxn modelId="{C090AAFA-5648-498F-ABFA-825ED51D3E80}" type="presOf" srcId="{71B4D7F6-99C1-4DA0-804D-9F93CC7106AD}" destId="{026842FC-CD4A-437B-8DB6-4CBE7291FAC4}" srcOrd="0" destOrd="0" presId="urn:microsoft.com/office/officeart/2005/8/layout/radial6"/>
    <dgm:cxn modelId="{DF3FC72D-8E19-4556-BD1E-C5D7B39886E3}" type="presOf" srcId="{6B612B93-CDF7-4254-8855-98AC5FB9AB4C}" destId="{D522A599-87B4-4B5D-BF9E-F2A49CC78C79}" srcOrd="0" destOrd="0" presId="urn:microsoft.com/office/officeart/2005/8/layout/radial6"/>
    <dgm:cxn modelId="{2FA5389B-26FE-44FC-A9E2-E5616EEC4247}" type="presOf" srcId="{84F8B5DB-B662-4443-9FC8-D87E62C41F27}" destId="{202A5818-4660-49DB-B6D8-3C80AC94DE57}" srcOrd="0" destOrd="0" presId="urn:microsoft.com/office/officeart/2005/8/layout/radial6"/>
    <dgm:cxn modelId="{84F44592-6809-48FF-9E72-452636CD46BB}" srcId="{B651976D-DE83-4D5E-AD8B-314BE25245AF}" destId="{84F8B5DB-B662-4443-9FC8-D87E62C41F27}" srcOrd="2" destOrd="0" parTransId="{5E5A71DF-E687-400E-96B2-44FBCBDAB157}" sibTransId="{3C380945-17DF-4487-A986-99685C03225A}"/>
    <dgm:cxn modelId="{8738A3E5-E536-453E-8E3E-518A3BF1ECD0}" type="presOf" srcId="{B651976D-DE83-4D5E-AD8B-314BE25245AF}" destId="{EDC3A2EA-9F3E-4835-BE4C-0D096FF5909F}" srcOrd="0" destOrd="0" presId="urn:microsoft.com/office/officeart/2005/8/layout/radial6"/>
    <dgm:cxn modelId="{318B21B9-AD91-45E3-9878-A2C8F4C4A050}" type="presOf" srcId="{47DDD4D7-BAEC-4598-89A8-BDDB151DE776}" destId="{250011C7-546C-461C-8633-59DFAD43727C}" srcOrd="0" destOrd="0" presId="urn:microsoft.com/office/officeart/2005/8/layout/radial6"/>
    <dgm:cxn modelId="{1DA52ECF-0578-455E-8387-ED0D3E06E95D}" type="presOf" srcId="{3C380945-17DF-4487-A986-99685C03225A}" destId="{78B5A6C5-FC58-4480-A8AD-6822F4D26A7F}" srcOrd="0" destOrd="0" presId="urn:microsoft.com/office/officeart/2005/8/layout/radial6"/>
    <dgm:cxn modelId="{6EE47D0C-140D-44DF-8D7C-628F37D27596}" type="presOf" srcId="{10F8C804-0529-4F69-A404-55F06CF57012}" destId="{F26B5607-1ADE-40D9-8492-1222F418ED13}" srcOrd="0" destOrd="0" presId="urn:microsoft.com/office/officeart/2005/8/layout/radial6"/>
    <dgm:cxn modelId="{A0054ADA-D535-446A-8C25-F7037A68536B}" type="presOf" srcId="{C333DF6D-5DE9-4CC3-92A6-5B042CC9B182}" destId="{B0547BE5-5FBE-4653-9EF6-4C8AACC8A6A8}" srcOrd="0" destOrd="0" presId="urn:microsoft.com/office/officeart/2005/8/layout/radial6"/>
    <dgm:cxn modelId="{E7A5D8B4-9A31-425A-8F9D-2A744ECE5F49}" srcId="{B651976D-DE83-4D5E-AD8B-314BE25245AF}" destId="{3EBB92BF-41FC-46AF-A3EE-28DC0DEB9AF9}" srcOrd="1" destOrd="0" parTransId="{8530B0FC-5FF4-4342-B897-8CE315556EC8}" sibTransId="{550C5D90-77FE-4AD9-B5F7-86D517F02A6E}"/>
    <dgm:cxn modelId="{B33193CF-C2E4-4C3F-A84F-D2919A2937BD}" type="presOf" srcId="{550C5D90-77FE-4AD9-B5F7-86D517F02A6E}" destId="{569E67F2-EC58-4143-99D3-CB5E79687EC1}" srcOrd="0" destOrd="0" presId="urn:microsoft.com/office/officeart/2005/8/layout/radial6"/>
    <dgm:cxn modelId="{2FDF70EE-35C9-4B25-AC75-FB5B5075D0AA}" srcId="{10F8C804-0529-4F69-A404-55F06CF57012}" destId="{B651976D-DE83-4D5E-AD8B-314BE25245AF}" srcOrd="0" destOrd="0" parTransId="{2D0F3243-DE68-425A-8FDF-B364D00E8004}" sibTransId="{E5AD62CA-C871-4B9B-9EFC-FA0049A2A547}"/>
    <dgm:cxn modelId="{8A19BB86-B4DD-47E8-BBF2-154A4E2DE301}" srcId="{B651976D-DE83-4D5E-AD8B-314BE25245AF}" destId="{47DDD4D7-BAEC-4598-89A8-BDDB151DE776}" srcOrd="3" destOrd="0" parTransId="{EC8170B6-370E-499A-9841-CF465B9E6FE4}" sibTransId="{6B612B93-CDF7-4254-8855-98AC5FB9AB4C}"/>
    <dgm:cxn modelId="{F0196178-9E8C-4D68-A0DA-63D9E9442CDD}" srcId="{B651976D-DE83-4D5E-AD8B-314BE25245AF}" destId="{812907D6-955A-45B6-92E6-56CC38FFA576}" srcOrd="4" destOrd="0" parTransId="{61E04CB8-63BD-47ED-95F1-C6FD0CB569FC}" sibTransId="{C333DF6D-5DE9-4CC3-92A6-5B042CC9B182}"/>
    <dgm:cxn modelId="{AC6CCAD3-B05A-4B3F-BAEC-41B86CEF43F2}" type="presOf" srcId="{3EBB92BF-41FC-46AF-A3EE-28DC0DEB9AF9}" destId="{270EF45A-1546-433A-85D1-6BE0A3E5EC51}" srcOrd="0" destOrd="0" presId="urn:microsoft.com/office/officeart/2005/8/layout/radial6"/>
    <dgm:cxn modelId="{1CDA4482-76B8-4548-9785-45AF7A3C2820}" type="presOf" srcId="{B681B0AA-54CC-4F59-B4B5-DE0357B863DB}" destId="{4F309A35-387A-4E32-A29A-DE00D3493717}" srcOrd="0" destOrd="0" presId="urn:microsoft.com/office/officeart/2005/8/layout/radial6"/>
    <dgm:cxn modelId="{D18EB36E-E9C1-4B07-A8E3-35BE313FE6F8}" type="presOf" srcId="{812907D6-955A-45B6-92E6-56CC38FFA576}" destId="{9758842A-936E-4F8B-81A3-0E07BDC6A309}" srcOrd="0" destOrd="0" presId="urn:microsoft.com/office/officeart/2005/8/layout/radial6"/>
    <dgm:cxn modelId="{28BD1428-40E7-4F62-B3FD-A1AE85D0D6A3}" type="presParOf" srcId="{F26B5607-1ADE-40D9-8492-1222F418ED13}" destId="{EDC3A2EA-9F3E-4835-BE4C-0D096FF5909F}" srcOrd="0" destOrd="0" presId="urn:microsoft.com/office/officeart/2005/8/layout/radial6"/>
    <dgm:cxn modelId="{5E2B019B-48BD-4A7C-B481-FBDB5598CB08}" type="presParOf" srcId="{F26B5607-1ADE-40D9-8492-1222F418ED13}" destId="{4F309A35-387A-4E32-A29A-DE00D3493717}" srcOrd="1" destOrd="0" presId="urn:microsoft.com/office/officeart/2005/8/layout/radial6"/>
    <dgm:cxn modelId="{02E2726A-DD95-4C1A-8B3C-24A14F8AF4D6}" type="presParOf" srcId="{F26B5607-1ADE-40D9-8492-1222F418ED13}" destId="{4D72FB26-B0FE-4E47-A49F-B6059787396B}" srcOrd="2" destOrd="0" presId="urn:microsoft.com/office/officeart/2005/8/layout/radial6"/>
    <dgm:cxn modelId="{576124E2-8794-4B78-820D-0CF34236D53C}" type="presParOf" srcId="{F26B5607-1ADE-40D9-8492-1222F418ED13}" destId="{026842FC-CD4A-437B-8DB6-4CBE7291FAC4}" srcOrd="3" destOrd="0" presId="urn:microsoft.com/office/officeart/2005/8/layout/radial6"/>
    <dgm:cxn modelId="{B50BE6BC-9CC8-4F39-861B-43E995028178}" type="presParOf" srcId="{F26B5607-1ADE-40D9-8492-1222F418ED13}" destId="{270EF45A-1546-433A-85D1-6BE0A3E5EC51}" srcOrd="4" destOrd="0" presId="urn:microsoft.com/office/officeart/2005/8/layout/radial6"/>
    <dgm:cxn modelId="{74245A9F-32D0-4E3E-8EFF-F4EC745333FE}" type="presParOf" srcId="{F26B5607-1ADE-40D9-8492-1222F418ED13}" destId="{86F67FF6-58D8-473E-A66A-652740A74063}" srcOrd="5" destOrd="0" presId="urn:microsoft.com/office/officeart/2005/8/layout/radial6"/>
    <dgm:cxn modelId="{29433CB7-EDAF-41AA-9E99-4B3D1D79A777}" type="presParOf" srcId="{F26B5607-1ADE-40D9-8492-1222F418ED13}" destId="{569E67F2-EC58-4143-99D3-CB5E79687EC1}" srcOrd="6" destOrd="0" presId="urn:microsoft.com/office/officeart/2005/8/layout/radial6"/>
    <dgm:cxn modelId="{4F538F15-71D4-4364-B67A-2CB06CEFCA41}" type="presParOf" srcId="{F26B5607-1ADE-40D9-8492-1222F418ED13}" destId="{202A5818-4660-49DB-B6D8-3C80AC94DE57}" srcOrd="7" destOrd="0" presId="urn:microsoft.com/office/officeart/2005/8/layout/radial6"/>
    <dgm:cxn modelId="{60E6250F-28D8-4710-8B53-66F4A75976EC}" type="presParOf" srcId="{F26B5607-1ADE-40D9-8492-1222F418ED13}" destId="{17C4F478-3A97-4348-89DF-389831E5E701}" srcOrd="8" destOrd="0" presId="urn:microsoft.com/office/officeart/2005/8/layout/radial6"/>
    <dgm:cxn modelId="{E1A8B3C9-5BD4-4DCD-B057-40FDA1E575D0}" type="presParOf" srcId="{F26B5607-1ADE-40D9-8492-1222F418ED13}" destId="{78B5A6C5-FC58-4480-A8AD-6822F4D26A7F}" srcOrd="9" destOrd="0" presId="urn:microsoft.com/office/officeart/2005/8/layout/radial6"/>
    <dgm:cxn modelId="{B9F25E89-7C10-419B-832F-2590EC809F17}" type="presParOf" srcId="{F26B5607-1ADE-40D9-8492-1222F418ED13}" destId="{250011C7-546C-461C-8633-59DFAD43727C}" srcOrd="10" destOrd="0" presId="urn:microsoft.com/office/officeart/2005/8/layout/radial6"/>
    <dgm:cxn modelId="{8994F702-0FC8-48B8-AD68-B60E866A2571}" type="presParOf" srcId="{F26B5607-1ADE-40D9-8492-1222F418ED13}" destId="{CAE23692-787B-4EB3-BDC1-CBD429325EEA}" srcOrd="11" destOrd="0" presId="urn:microsoft.com/office/officeart/2005/8/layout/radial6"/>
    <dgm:cxn modelId="{B2B35F9F-072A-45B1-9FA2-1CBEDF052DB9}" type="presParOf" srcId="{F26B5607-1ADE-40D9-8492-1222F418ED13}" destId="{D522A599-87B4-4B5D-BF9E-F2A49CC78C79}" srcOrd="12" destOrd="0" presId="urn:microsoft.com/office/officeart/2005/8/layout/radial6"/>
    <dgm:cxn modelId="{EF933C66-5BD4-403F-9F7F-44EB3B59CE8A}" type="presParOf" srcId="{F26B5607-1ADE-40D9-8492-1222F418ED13}" destId="{9758842A-936E-4F8B-81A3-0E07BDC6A309}" srcOrd="13" destOrd="0" presId="urn:microsoft.com/office/officeart/2005/8/layout/radial6"/>
    <dgm:cxn modelId="{5B2C5220-FE88-4D73-B25C-FFB1B0A2935C}" type="presParOf" srcId="{F26B5607-1ADE-40D9-8492-1222F418ED13}" destId="{071B4105-B225-4B0C-B362-58E4C2EBBCDB}" srcOrd="14" destOrd="0" presId="urn:microsoft.com/office/officeart/2005/8/layout/radial6"/>
    <dgm:cxn modelId="{DEEF1702-C974-4CD0-803F-9A36ABAAE08F}" type="presParOf" srcId="{F26B5607-1ADE-40D9-8492-1222F418ED13}" destId="{B0547BE5-5FBE-4653-9EF6-4C8AACC8A6A8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7BD1A4-67F6-4F2E-8CF4-14CA519E5FC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62B8F0DF-0256-4CDD-853F-9E7BFB11ED08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gm:t>
    </dgm:pt>
    <dgm:pt modelId="{23133C57-D091-4899-848D-0074FB364C2F}" type="par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C79220-9D32-4D33-8593-5C9171A490EE}" type="sib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A2C4A5-11DA-462E-9487-4C8B21D976EF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Logistics</a:t>
          </a:r>
        </a:p>
      </dgm:t>
    </dgm:pt>
    <dgm:pt modelId="{17908B8A-5391-4E68-8089-76EBDE4CD6EA}" type="parTrans" cxnId="{7D649BB4-18F4-46A5-A492-185AEE0ED00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FECAD4-2FB2-451F-8852-B5B0BC32D070}" type="sibTrans" cxnId="{7D649BB4-18F4-46A5-A492-185AEE0ED0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41A123-2882-4C7B-A12E-D3A4C01F7668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Purchasing</a:t>
          </a:r>
        </a:p>
      </dgm:t>
    </dgm:pt>
    <dgm:pt modelId="{366EA243-A031-468C-B984-FB0F5CAC68C7}" type="parTrans" cxnId="{BF8AD735-36DB-4B77-9163-AD6DD1B0121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9B8E00-6D96-4647-A251-F21AEAAC4F19}" type="sibTrans" cxnId="{BF8AD735-36DB-4B77-9163-AD6DD1B012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BBD0ED-926A-4020-AEFC-D619C2E02E4C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Operations</a:t>
          </a:r>
        </a:p>
      </dgm:t>
    </dgm:pt>
    <dgm:pt modelId="{DB2AE130-66AD-4B4C-9344-93FF89A8885B}" type="parTrans" cxnId="{E4B5AB09-29B4-43A1-83EC-CBA852867F6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966AE9-3243-47E9-8A5D-156CE16C1725}" type="sibTrans" cxnId="{E4B5AB09-29B4-43A1-83EC-CBA852867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772615-AD65-4CB4-AD31-60D0340996CA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Market Channels</a:t>
          </a:r>
        </a:p>
      </dgm:t>
    </dgm:pt>
    <dgm:pt modelId="{D2620D54-28CC-41E8-B487-4DA7F3F26AED}" type="parTrans" cxnId="{F8F671FB-A685-44C1-99B5-C5DB33E8D6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063936-7BC4-4052-A585-6AF0A3AED9D8}" type="sibTrans" cxnId="{F8F671FB-A685-44C1-99B5-C5DB33E8D6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23A79B-67F4-4CF0-8914-4D3CA9391940}" type="pres">
      <dgm:prSet presAssocID="{487BD1A4-67F6-4F2E-8CF4-14CA519E5F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AB2159D-F4A8-484B-BFBF-95249499B2C2}" type="pres">
      <dgm:prSet presAssocID="{62B8F0DF-0256-4CDD-853F-9E7BFB11ED08}" presName="centerShape" presStyleLbl="node0" presStyleIdx="0" presStyleCnt="1"/>
      <dgm:spPr/>
      <dgm:t>
        <a:bodyPr/>
        <a:lstStyle/>
        <a:p>
          <a:endParaRPr lang="en-US"/>
        </a:p>
      </dgm:t>
    </dgm:pt>
    <dgm:pt modelId="{2C81B107-2348-4095-A24A-F7C17F584121}" type="pres">
      <dgm:prSet presAssocID="{17908B8A-5391-4E68-8089-76EBDE4CD6EA}" presName="Name9" presStyleLbl="parChTrans1D2" presStyleIdx="0" presStyleCnt="4"/>
      <dgm:spPr/>
      <dgm:t>
        <a:bodyPr/>
        <a:lstStyle/>
        <a:p>
          <a:endParaRPr lang="en-US"/>
        </a:p>
      </dgm:t>
    </dgm:pt>
    <dgm:pt modelId="{7ABF3E22-0982-48E1-B0EA-BD11B0113562}" type="pres">
      <dgm:prSet presAssocID="{17908B8A-5391-4E68-8089-76EBDE4CD6EA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D78086E-3596-4AF3-B6AD-87CF764F628A}" type="pres">
      <dgm:prSet presAssocID="{1DA2C4A5-11DA-462E-9487-4C8B21D976E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0EC61-1CE2-4DD6-82DA-B16677558CD9}" type="pres">
      <dgm:prSet presAssocID="{366EA243-A031-468C-B984-FB0F5CAC68C7}" presName="Name9" presStyleLbl="parChTrans1D2" presStyleIdx="1" presStyleCnt="4"/>
      <dgm:spPr/>
      <dgm:t>
        <a:bodyPr/>
        <a:lstStyle/>
        <a:p>
          <a:endParaRPr lang="en-US"/>
        </a:p>
      </dgm:t>
    </dgm:pt>
    <dgm:pt modelId="{71A56305-1A7C-45CE-AAE5-95F8CF9FFB43}" type="pres">
      <dgm:prSet presAssocID="{366EA243-A031-468C-B984-FB0F5CAC68C7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FE78CF3-D7A9-428B-90E3-42593B24B1AE}" type="pres">
      <dgm:prSet presAssocID="{1541A123-2882-4C7B-A12E-D3A4C01F766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7127-9A37-4C86-9882-0F5F408F7FB4}" type="pres">
      <dgm:prSet presAssocID="{DB2AE130-66AD-4B4C-9344-93FF89A8885B}" presName="Name9" presStyleLbl="parChTrans1D2" presStyleIdx="2" presStyleCnt="4"/>
      <dgm:spPr/>
      <dgm:t>
        <a:bodyPr/>
        <a:lstStyle/>
        <a:p>
          <a:endParaRPr lang="en-US"/>
        </a:p>
      </dgm:t>
    </dgm:pt>
    <dgm:pt modelId="{0FA1C084-F689-4EC0-9994-716110EDA3DF}" type="pres">
      <dgm:prSet presAssocID="{DB2AE130-66AD-4B4C-9344-93FF89A8885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CEF35BF-E53B-44B0-B611-D05FDB7816CE}" type="pres">
      <dgm:prSet presAssocID="{27BBD0ED-926A-4020-AEFC-D619C2E02E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F7639-CF51-407F-9587-47E331EA0CEF}" type="pres">
      <dgm:prSet presAssocID="{D2620D54-28CC-41E8-B487-4DA7F3F26AED}" presName="Name9" presStyleLbl="parChTrans1D2" presStyleIdx="3" presStyleCnt="4"/>
      <dgm:spPr/>
      <dgm:t>
        <a:bodyPr/>
        <a:lstStyle/>
        <a:p>
          <a:endParaRPr lang="en-US"/>
        </a:p>
      </dgm:t>
    </dgm:pt>
    <dgm:pt modelId="{21883E4B-9F45-424D-A411-466EE542C6A1}" type="pres">
      <dgm:prSet presAssocID="{D2620D54-28CC-41E8-B487-4DA7F3F26AE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CE4480A7-A869-4B76-8377-9721BB5F6C7D}" type="pres">
      <dgm:prSet presAssocID="{9C772615-AD65-4CB4-AD31-60D0340996C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8CC253-A864-4912-BB03-28272FFFD80F}" type="presOf" srcId="{1DA2C4A5-11DA-462E-9487-4C8B21D976EF}" destId="{5D78086E-3596-4AF3-B6AD-87CF764F628A}" srcOrd="0" destOrd="0" presId="urn:microsoft.com/office/officeart/2005/8/layout/radial1"/>
    <dgm:cxn modelId="{7D649BB4-18F4-46A5-A492-185AEE0ED00F}" srcId="{62B8F0DF-0256-4CDD-853F-9E7BFB11ED08}" destId="{1DA2C4A5-11DA-462E-9487-4C8B21D976EF}" srcOrd="0" destOrd="0" parTransId="{17908B8A-5391-4E68-8089-76EBDE4CD6EA}" sibTransId="{5DFECAD4-2FB2-451F-8852-B5B0BC32D070}"/>
    <dgm:cxn modelId="{0F21862C-3045-4CEE-9B6F-62DF07E5F6B9}" type="presOf" srcId="{DB2AE130-66AD-4B4C-9344-93FF89A8885B}" destId="{0FA1C084-F689-4EC0-9994-716110EDA3DF}" srcOrd="1" destOrd="0" presId="urn:microsoft.com/office/officeart/2005/8/layout/radial1"/>
    <dgm:cxn modelId="{E2E330E3-1CBA-4562-BA77-BAD7D80D1635}" type="presOf" srcId="{366EA243-A031-468C-B984-FB0F5CAC68C7}" destId="{E690EC61-1CE2-4DD6-82DA-B16677558CD9}" srcOrd="0" destOrd="0" presId="urn:microsoft.com/office/officeart/2005/8/layout/radial1"/>
    <dgm:cxn modelId="{C400ACF5-9DD4-4973-8FD2-B5CDA29C3110}" type="presOf" srcId="{D2620D54-28CC-41E8-B487-4DA7F3F26AED}" destId="{21883E4B-9F45-424D-A411-466EE542C6A1}" srcOrd="1" destOrd="0" presId="urn:microsoft.com/office/officeart/2005/8/layout/radial1"/>
    <dgm:cxn modelId="{F8F671FB-A685-44C1-99B5-C5DB33E8D64B}" srcId="{62B8F0DF-0256-4CDD-853F-9E7BFB11ED08}" destId="{9C772615-AD65-4CB4-AD31-60D0340996CA}" srcOrd="3" destOrd="0" parTransId="{D2620D54-28CC-41E8-B487-4DA7F3F26AED}" sibTransId="{EB063936-7BC4-4052-A585-6AF0A3AED9D8}"/>
    <dgm:cxn modelId="{80A27C50-8822-4C60-8F14-616FE2F488C6}" type="presOf" srcId="{D2620D54-28CC-41E8-B487-4DA7F3F26AED}" destId="{5D4F7639-CF51-407F-9587-47E331EA0CEF}" srcOrd="0" destOrd="0" presId="urn:microsoft.com/office/officeart/2005/8/layout/radial1"/>
    <dgm:cxn modelId="{A8D0706C-2B03-4571-B0EF-219B2F58DE28}" srcId="{487BD1A4-67F6-4F2E-8CF4-14CA519E5FCE}" destId="{62B8F0DF-0256-4CDD-853F-9E7BFB11ED08}" srcOrd="0" destOrd="0" parTransId="{23133C57-D091-4899-848D-0074FB364C2F}" sibTransId="{86C79220-9D32-4D33-8593-5C9171A490EE}"/>
    <dgm:cxn modelId="{52F8CD87-A499-4869-9856-B48BFD13B088}" type="presOf" srcId="{62B8F0DF-0256-4CDD-853F-9E7BFB11ED08}" destId="{DAB2159D-F4A8-484B-BFBF-95249499B2C2}" srcOrd="0" destOrd="0" presId="urn:microsoft.com/office/officeart/2005/8/layout/radial1"/>
    <dgm:cxn modelId="{3921CFC6-44A8-47AA-8431-EC95BB90CC27}" type="presOf" srcId="{1541A123-2882-4C7B-A12E-D3A4C01F7668}" destId="{8FE78CF3-D7A9-428B-90E3-42593B24B1AE}" srcOrd="0" destOrd="0" presId="urn:microsoft.com/office/officeart/2005/8/layout/radial1"/>
    <dgm:cxn modelId="{14CE22F3-7208-464D-B1C5-989ECEFCBFD6}" type="presOf" srcId="{DB2AE130-66AD-4B4C-9344-93FF89A8885B}" destId="{DEE07127-9A37-4C86-9882-0F5F408F7FB4}" srcOrd="0" destOrd="0" presId="urn:microsoft.com/office/officeart/2005/8/layout/radial1"/>
    <dgm:cxn modelId="{BF8AD735-36DB-4B77-9163-AD6DD1B01211}" srcId="{62B8F0DF-0256-4CDD-853F-9E7BFB11ED08}" destId="{1541A123-2882-4C7B-A12E-D3A4C01F7668}" srcOrd="1" destOrd="0" parTransId="{366EA243-A031-468C-B984-FB0F5CAC68C7}" sibTransId="{279B8E00-6D96-4647-A251-F21AEAAC4F19}"/>
    <dgm:cxn modelId="{4486643D-54FA-47E3-BE1E-BFC71DE37551}" type="presOf" srcId="{27BBD0ED-926A-4020-AEFC-D619C2E02E4C}" destId="{6CEF35BF-E53B-44B0-B611-D05FDB7816CE}" srcOrd="0" destOrd="0" presId="urn:microsoft.com/office/officeart/2005/8/layout/radial1"/>
    <dgm:cxn modelId="{1C6ACF1A-6B06-4305-B820-54A2FC2F67CC}" type="presOf" srcId="{9C772615-AD65-4CB4-AD31-60D0340996CA}" destId="{CE4480A7-A869-4B76-8377-9721BB5F6C7D}" srcOrd="0" destOrd="0" presId="urn:microsoft.com/office/officeart/2005/8/layout/radial1"/>
    <dgm:cxn modelId="{E4B5AB09-29B4-43A1-83EC-CBA852867F64}" srcId="{62B8F0DF-0256-4CDD-853F-9E7BFB11ED08}" destId="{27BBD0ED-926A-4020-AEFC-D619C2E02E4C}" srcOrd="2" destOrd="0" parTransId="{DB2AE130-66AD-4B4C-9344-93FF89A8885B}" sibTransId="{F0966AE9-3243-47E9-8A5D-156CE16C1725}"/>
    <dgm:cxn modelId="{2B879530-9A3D-4BC4-9107-E0D2E15290F6}" type="presOf" srcId="{17908B8A-5391-4E68-8089-76EBDE4CD6EA}" destId="{2C81B107-2348-4095-A24A-F7C17F584121}" srcOrd="0" destOrd="0" presId="urn:microsoft.com/office/officeart/2005/8/layout/radial1"/>
    <dgm:cxn modelId="{44E43BAA-B681-4F62-92D8-E07EAA8DB407}" type="presOf" srcId="{17908B8A-5391-4E68-8089-76EBDE4CD6EA}" destId="{7ABF3E22-0982-48E1-B0EA-BD11B0113562}" srcOrd="1" destOrd="0" presId="urn:microsoft.com/office/officeart/2005/8/layout/radial1"/>
    <dgm:cxn modelId="{2EAE6931-5157-4584-8F95-F61614B56C75}" type="presOf" srcId="{366EA243-A031-468C-B984-FB0F5CAC68C7}" destId="{71A56305-1A7C-45CE-AAE5-95F8CF9FFB43}" srcOrd="1" destOrd="0" presId="urn:microsoft.com/office/officeart/2005/8/layout/radial1"/>
    <dgm:cxn modelId="{2C77D72C-F70B-42C5-92B2-15D6F0BE9C12}" type="presOf" srcId="{487BD1A4-67F6-4F2E-8CF4-14CA519E5FCE}" destId="{6523A79B-67F4-4CF0-8914-4D3CA9391940}" srcOrd="0" destOrd="0" presId="urn:microsoft.com/office/officeart/2005/8/layout/radial1"/>
    <dgm:cxn modelId="{E5C068EF-8B85-4BFC-819D-66DF63954581}" type="presParOf" srcId="{6523A79B-67F4-4CF0-8914-4D3CA9391940}" destId="{DAB2159D-F4A8-484B-BFBF-95249499B2C2}" srcOrd="0" destOrd="0" presId="urn:microsoft.com/office/officeart/2005/8/layout/radial1"/>
    <dgm:cxn modelId="{BB7DC11F-D1D9-4E66-8999-B49B561E010B}" type="presParOf" srcId="{6523A79B-67F4-4CF0-8914-4D3CA9391940}" destId="{2C81B107-2348-4095-A24A-F7C17F584121}" srcOrd="1" destOrd="0" presId="urn:microsoft.com/office/officeart/2005/8/layout/radial1"/>
    <dgm:cxn modelId="{D0D1B034-3D43-4C8B-8756-8FFAAAAD7887}" type="presParOf" srcId="{2C81B107-2348-4095-A24A-F7C17F584121}" destId="{7ABF3E22-0982-48E1-B0EA-BD11B0113562}" srcOrd="0" destOrd="0" presId="urn:microsoft.com/office/officeart/2005/8/layout/radial1"/>
    <dgm:cxn modelId="{A440932C-F813-4D0A-9E91-2555FE77913C}" type="presParOf" srcId="{6523A79B-67F4-4CF0-8914-4D3CA9391940}" destId="{5D78086E-3596-4AF3-B6AD-87CF764F628A}" srcOrd="2" destOrd="0" presId="urn:microsoft.com/office/officeart/2005/8/layout/radial1"/>
    <dgm:cxn modelId="{5627D3E5-5540-4732-B2E5-3FF17ADDE5FC}" type="presParOf" srcId="{6523A79B-67F4-4CF0-8914-4D3CA9391940}" destId="{E690EC61-1CE2-4DD6-82DA-B16677558CD9}" srcOrd="3" destOrd="0" presId="urn:microsoft.com/office/officeart/2005/8/layout/radial1"/>
    <dgm:cxn modelId="{8862BF05-368E-4C9B-A05D-21C496E3C7BB}" type="presParOf" srcId="{E690EC61-1CE2-4DD6-82DA-B16677558CD9}" destId="{71A56305-1A7C-45CE-AAE5-95F8CF9FFB43}" srcOrd="0" destOrd="0" presId="urn:microsoft.com/office/officeart/2005/8/layout/radial1"/>
    <dgm:cxn modelId="{95EA93AB-014A-4593-8319-ED9E93E6CA57}" type="presParOf" srcId="{6523A79B-67F4-4CF0-8914-4D3CA9391940}" destId="{8FE78CF3-D7A9-428B-90E3-42593B24B1AE}" srcOrd="4" destOrd="0" presId="urn:microsoft.com/office/officeart/2005/8/layout/radial1"/>
    <dgm:cxn modelId="{DC8D6D2E-5D54-40FA-8CA6-5EDCFF7B49B6}" type="presParOf" srcId="{6523A79B-67F4-4CF0-8914-4D3CA9391940}" destId="{DEE07127-9A37-4C86-9882-0F5F408F7FB4}" srcOrd="5" destOrd="0" presId="urn:microsoft.com/office/officeart/2005/8/layout/radial1"/>
    <dgm:cxn modelId="{6289A5B8-F340-420C-86DC-C322BB1EE22C}" type="presParOf" srcId="{DEE07127-9A37-4C86-9882-0F5F408F7FB4}" destId="{0FA1C084-F689-4EC0-9994-716110EDA3DF}" srcOrd="0" destOrd="0" presId="urn:microsoft.com/office/officeart/2005/8/layout/radial1"/>
    <dgm:cxn modelId="{E819F203-DA05-4EBA-9907-9A5A622A0FB9}" type="presParOf" srcId="{6523A79B-67F4-4CF0-8914-4D3CA9391940}" destId="{6CEF35BF-E53B-44B0-B611-D05FDB7816CE}" srcOrd="6" destOrd="0" presId="urn:microsoft.com/office/officeart/2005/8/layout/radial1"/>
    <dgm:cxn modelId="{684EDFC8-0B58-4445-A0C2-8F6B9E2DDA22}" type="presParOf" srcId="{6523A79B-67F4-4CF0-8914-4D3CA9391940}" destId="{5D4F7639-CF51-407F-9587-47E331EA0CEF}" srcOrd="7" destOrd="0" presId="urn:microsoft.com/office/officeart/2005/8/layout/radial1"/>
    <dgm:cxn modelId="{6926C12B-984F-4643-8FE5-EB16CC28BEFE}" type="presParOf" srcId="{5D4F7639-CF51-407F-9587-47E331EA0CEF}" destId="{21883E4B-9F45-424D-A411-466EE542C6A1}" srcOrd="0" destOrd="0" presId="urn:microsoft.com/office/officeart/2005/8/layout/radial1"/>
    <dgm:cxn modelId="{B3C66064-F81C-43CA-B58C-96E27BA2936A}" type="presParOf" srcId="{6523A79B-67F4-4CF0-8914-4D3CA9391940}" destId="{CE4480A7-A869-4B76-8377-9721BB5F6C7D}" srcOrd="8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7BD1A4-67F6-4F2E-8CF4-14CA519E5FC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62B8F0DF-0256-4CDD-853F-9E7BFB11ED08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gm:t>
    </dgm:pt>
    <dgm:pt modelId="{23133C57-D091-4899-848D-0074FB364C2F}" type="par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C79220-9D32-4D33-8593-5C9171A490EE}" type="sib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A2C4A5-11DA-462E-9487-4C8B21D976EF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Logistics</a:t>
          </a:r>
        </a:p>
      </dgm:t>
    </dgm:pt>
    <dgm:pt modelId="{17908B8A-5391-4E68-8089-76EBDE4CD6EA}" type="parTrans" cxnId="{7D649BB4-18F4-46A5-A492-185AEE0ED00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FECAD4-2FB2-451F-8852-B5B0BC32D070}" type="sibTrans" cxnId="{7D649BB4-18F4-46A5-A492-185AEE0ED0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41A123-2882-4C7B-A12E-D3A4C01F7668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Purchasing</a:t>
          </a:r>
        </a:p>
      </dgm:t>
    </dgm:pt>
    <dgm:pt modelId="{366EA243-A031-468C-B984-FB0F5CAC68C7}" type="parTrans" cxnId="{BF8AD735-36DB-4B77-9163-AD6DD1B0121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9B8E00-6D96-4647-A251-F21AEAAC4F19}" type="sibTrans" cxnId="{BF8AD735-36DB-4B77-9163-AD6DD1B012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BBD0ED-926A-4020-AEFC-D619C2E02E4C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Operations</a:t>
          </a:r>
        </a:p>
      </dgm:t>
    </dgm:pt>
    <dgm:pt modelId="{DB2AE130-66AD-4B4C-9344-93FF89A8885B}" type="parTrans" cxnId="{E4B5AB09-29B4-43A1-83EC-CBA852867F6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966AE9-3243-47E9-8A5D-156CE16C1725}" type="sibTrans" cxnId="{E4B5AB09-29B4-43A1-83EC-CBA852867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772615-AD65-4CB4-AD31-60D0340996CA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Market Channels</a:t>
          </a:r>
        </a:p>
      </dgm:t>
    </dgm:pt>
    <dgm:pt modelId="{D2620D54-28CC-41E8-B487-4DA7F3F26AED}" type="parTrans" cxnId="{F8F671FB-A685-44C1-99B5-C5DB33E8D6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063936-7BC4-4052-A585-6AF0A3AED9D8}" type="sibTrans" cxnId="{F8F671FB-A685-44C1-99B5-C5DB33E8D6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23A79B-67F4-4CF0-8914-4D3CA9391940}" type="pres">
      <dgm:prSet presAssocID="{487BD1A4-67F6-4F2E-8CF4-14CA519E5F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AB2159D-F4A8-484B-BFBF-95249499B2C2}" type="pres">
      <dgm:prSet presAssocID="{62B8F0DF-0256-4CDD-853F-9E7BFB11ED08}" presName="centerShape" presStyleLbl="node0" presStyleIdx="0" presStyleCnt="1"/>
      <dgm:spPr/>
      <dgm:t>
        <a:bodyPr/>
        <a:lstStyle/>
        <a:p>
          <a:endParaRPr lang="en-US"/>
        </a:p>
      </dgm:t>
    </dgm:pt>
    <dgm:pt modelId="{2C81B107-2348-4095-A24A-F7C17F584121}" type="pres">
      <dgm:prSet presAssocID="{17908B8A-5391-4E68-8089-76EBDE4CD6EA}" presName="Name9" presStyleLbl="parChTrans1D2" presStyleIdx="0" presStyleCnt="4"/>
      <dgm:spPr/>
      <dgm:t>
        <a:bodyPr/>
        <a:lstStyle/>
        <a:p>
          <a:endParaRPr lang="en-US"/>
        </a:p>
      </dgm:t>
    </dgm:pt>
    <dgm:pt modelId="{7ABF3E22-0982-48E1-B0EA-BD11B0113562}" type="pres">
      <dgm:prSet presAssocID="{17908B8A-5391-4E68-8089-76EBDE4CD6EA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D78086E-3596-4AF3-B6AD-87CF764F628A}" type="pres">
      <dgm:prSet presAssocID="{1DA2C4A5-11DA-462E-9487-4C8B21D976E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0EC61-1CE2-4DD6-82DA-B16677558CD9}" type="pres">
      <dgm:prSet presAssocID="{366EA243-A031-468C-B984-FB0F5CAC68C7}" presName="Name9" presStyleLbl="parChTrans1D2" presStyleIdx="1" presStyleCnt="4"/>
      <dgm:spPr/>
      <dgm:t>
        <a:bodyPr/>
        <a:lstStyle/>
        <a:p>
          <a:endParaRPr lang="en-US"/>
        </a:p>
      </dgm:t>
    </dgm:pt>
    <dgm:pt modelId="{71A56305-1A7C-45CE-AAE5-95F8CF9FFB43}" type="pres">
      <dgm:prSet presAssocID="{366EA243-A031-468C-B984-FB0F5CAC68C7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FE78CF3-D7A9-428B-90E3-42593B24B1AE}" type="pres">
      <dgm:prSet presAssocID="{1541A123-2882-4C7B-A12E-D3A4C01F766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7127-9A37-4C86-9882-0F5F408F7FB4}" type="pres">
      <dgm:prSet presAssocID="{DB2AE130-66AD-4B4C-9344-93FF89A8885B}" presName="Name9" presStyleLbl="parChTrans1D2" presStyleIdx="2" presStyleCnt="4"/>
      <dgm:spPr/>
      <dgm:t>
        <a:bodyPr/>
        <a:lstStyle/>
        <a:p>
          <a:endParaRPr lang="en-US"/>
        </a:p>
      </dgm:t>
    </dgm:pt>
    <dgm:pt modelId="{0FA1C084-F689-4EC0-9994-716110EDA3DF}" type="pres">
      <dgm:prSet presAssocID="{DB2AE130-66AD-4B4C-9344-93FF89A8885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CEF35BF-E53B-44B0-B611-D05FDB7816CE}" type="pres">
      <dgm:prSet presAssocID="{27BBD0ED-926A-4020-AEFC-D619C2E02E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F7639-CF51-407F-9587-47E331EA0CEF}" type="pres">
      <dgm:prSet presAssocID="{D2620D54-28CC-41E8-B487-4DA7F3F26AED}" presName="Name9" presStyleLbl="parChTrans1D2" presStyleIdx="3" presStyleCnt="4"/>
      <dgm:spPr/>
      <dgm:t>
        <a:bodyPr/>
        <a:lstStyle/>
        <a:p>
          <a:endParaRPr lang="en-US"/>
        </a:p>
      </dgm:t>
    </dgm:pt>
    <dgm:pt modelId="{21883E4B-9F45-424D-A411-466EE542C6A1}" type="pres">
      <dgm:prSet presAssocID="{D2620D54-28CC-41E8-B487-4DA7F3F26AE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CE4480A7-A869-4B76-8377-9721BB5F6C7D}" type="pres">
      <dgm:prSet presAssocID="{9C772615-AD65-4CB4-AD31-60D0340996C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386654-080C-4FD1-8E79-C0A2EF7C75A9}" type="presOf" srcId="{1541A123-2882-4C7B-A12E-D3A4C01F7668}" destId="{8FE78CF3-D7A9-428B-90E3-42593B24B1AE}" srcOrd="0" destOrd="0" presId="urn:microsoft.com/office/officeart/2005/8/layout/radial1"/>
    <dgm:cxn modelId="{7D649BB4-18F4-46A5-A492-185AEE0ED00F}" srcId="{62B8F0DF-0256-4CDD-853F-9E7BFB11ED08}" destId="{1DA2C4A5-11DA-462E-9487-4C8B21D976EF}" srcOrd="0" destOrd="0" parTransId="{17908B8A-5391-4E68-8089-76EBDE4CD6EA}" sibTransId="{5DFECAD4-2FB2-451F-8852-B5B0BC32D070}"/>
    <dgm:cxn modelId="{CF2A67ED-904E-4DB0-A9F0-E3E9EC4BEC6D}" type="presOf" srcId="{366EA243-A031-468C-B984-FB0F5CAC68C7}" destId="{71A56305-1A7C-45CE-AAE5-95F8CF9FFB43}" srcOrd="1" destOrd="0" presId="urn:microsoft.com/office/officeart/2005/8/layout/radial1"/>
    <dgm:cxn modelId="{ED6D575C-1A91-4AAC-9113-35EEF66B553E}" type="presOf" srcId="{D2620D54-28CC-41E8-B487-4DA7F3F26AED}" destId="{21883E4B-9F45-424D-A411-466EE542C6A1}" srcOrd="1" destOrd="0" presId="urn:microsoft.com/office/officeart/2005/8/layout/radial1"/>
    <dgm:cxn modelId="{A421352D-2A95-498A-8E1B-3E1893E3D377}" type="presOf" srcId="{D2620D54-28CC-41E8-B487-4DA7F3F26AED}" destId="{5D4F7639-CF51-407F-9587-47E331EA0CEF}" srcOrd="0" destOrd="0" presId="urn:microsoft.com/office/officeart/2005/8/layout/radial1"/>
    <dgm:cxn modelId="{E6FC3A8A-6F43-41DC-8492-8119C3BFDDA9}" type="presOf" srcId="{62B8F0DF-0256-4CDD-853F-9E7BFB11ED08}" destId="{DAB2159D-F4A8-484B-BFBF-95249499B2C2}" srcOrd="0" destOrd="0" presId="urn:microsoft.com/office/officeart/2005/8/layout/radial1"/>
    <dgm:cxn modelId="{9E524EC4-CD3C-49FF-818E-CF23E784A388}" type="presOf" srcId="{1DA2C4A5-11DA-462E-9487-4C8B21D976EF}" destId="{5D78086E-3596-4AF3-B6AD-87CF764F628A}" srcOrd="0" destOrd="0" presId="urn:microsoft.com/office/officeart/2005/8/layout/radial1"/>
    <dgm:cxn modelId="{F8F671FB-A685-44C1-99B5-C5DB33E8D64B}" srcId="{62B8F0DF-0256-4CDD-853F-9E7BFB11ED08}" destId="{9C772615-AD65-4CB4-AD31-60D0340996CA}" srcOrd="3" destOrd="0" parTransId="{D2620D54-28CC-41E8-B487-4DA7F3F26AED}" sibTransId="{EB063936-7BC4-4052-A585-6AF0A3AED9D8}"/>
    <dgm:cxn modelId="{C76DC594-D324-412C-AC78-F5C6EAD43DCF}" type="presOf" srcId="{17908B8A-5391-4E68-8089-76EBDE4CD6EA}" destId="{2C81B107-2348-4095-A24A-F7C17F584121}" srcOrd="0" destOrd="0" presId="urn:microsoft.com/office/officeart/2005/8/layout/radial1"/>
    <dgm:cxn modelId="{A8D0706C-2B03-4571-B0EF-219B2F58DE28}" srcId="{487BD1A4-67F6-4F2E-8CF4-14CA519E5FCE}" destId="{62B8F0DF-0256-4CDD-853F-9E7BFB11ED08}" srcOrd="0" destOrd="0" parTransId="{23133C57-D091-4899-848D-0074FB364C2F}" sibTransId="{86C79220-9D32-4D33-8593-5C9171A490EE}"/>
    <dgm:cxn modelId="{BF8AD735-36DB-4B77-9163-AD6DD1B01211}" srcId="{62B8F0DF-0256-4CDD-853F-9E7BFB11ED08}" destId="{1541A123-2882-4C7B-A12E-D3A4C01F7668}" srcOrd="1" destOrd="0" parTransId="{366EA243-A031-468C-B984-FB0F5CAC68C7}" sibTransId="{279B8E00-6D96-4647-A251-F21AEAAC4F19}"/>
    <dgm:cxn modelId="{50974E04-AE8F-4A28-AEEA-ECADF03DB106}" type="presOf" srcId="{DB2AE130-66AD-4B4C-9344-93FF89A8885B}" destId="{0FA1C084-F689-4EC0-9994-716110EDA3DF}" srcOrd="1" destOrd="0" presId="urn:microsoft.com/office/officeart/2005/8/layout/radial1"/>
    <dgm:cxn modelId="{E4B5AB09-29B4-43A1-83EC-CBA852867F64}" srcId="{62B8F0DF-0256-4CDD-853F-9E7BFB11ED08}" destId="{27BBD0ED-926A-4020-AEFC-D619C2E02E4C}" srcOrd="2" destOrd="0" parTransId="{DB2AE130-66AD-4B4C-9344-93FF89A8885B}" sibTransId="{F0966AE9-3243-47E9-8A5D-156CE16C1725}"/>
    <dgm:cxn modelId="{65B71033-3E98-47FE-80BC-EF312603E03E}" type="presOf" srcId="{27BBD0ED-926A-4020-AEFC-D619C2E02E4C}" destId="{6CEF35BF-E53B-44B0-B611-D05FDB7816CE}" srcOrd="0" destOrd="0" presId="urn:microsoft.com/office/officeart/2005/8/layout/radial1"/>
    <dgm:cxn modelId="{03FC315D-8754-481C-9D1F-047741EA5B76}" type="presOf" srcId="{487BD1A4-67F6-4F2E-8CF4-14CA519E5FCE}" destId="{6523A79B-67F4-4CF0-8914-4D3CA9391940}" srcOrd="0" destOrd="0" presId="urn:microsoft.com/office/officeart/2005/8/layout/radial1"/>
    <dgm:cxn modelId="{1D944850-E1EF-4046-B149-3CF886691694}" type="presOf" srcId="{9C772615-AD65-4CB4-AD31-60D0340996CA}" destId="{CE4480A7-A869-4B76-8377-9721BB5F6C7D}" srcOrd="0" destOrd="0" presId="urn:microsoft.com/office/officeart/2005/8/layout/radial1"/>
    <dgm:cxn modelId="{FFE8D951-0E25-4A15-8E9B-C6B1418F0FFD}" type="presOf" srcId="{DB2AE130-66AD-4B4C-9344-93FF89A8885B}" destId="{DEE07127-9A37-4C86-9882-0F5F408F7FB4}" srcOrd="0" destOrd="0" presId="urn:microsoft.com/office/officeart/2005/8/layout/radial1"/>
    <dgm:cxn modelId="{1AC9AD5C-4A3D-495D-B943-26577737B743}" type="presOf" srcId="{366EA243-A031-468C-B984-FB0F5CAC68C7}" destId="{E690EC61-1CE2-4DD6-82DA-B16677558CD9}" srcOrd="0" destOrd="0" presId="urn:microsoft.com/office/officeart/2005/8/layout/radial1"/>
    <dgm:cxn modelId="{C2D4ED3A-969B-42C9-A534-C6E92FF4A3E9}" type="presOf" srcId="{17908B8A-5391-4E68-8089-76EBDE4CD6EA}" destId="{7ABF3E22-0982-48E1-B0EA-BD11B0113562}" srcOrd="1" destOrd="0" presId="urn:microsoft.com/office/officeart/2005/8/layout/radial1"/>
    <dgm:cxn modelId="{B9194394-33AB-4CD4-AB1D-FDCB17499E5F}" type="presParOf" srcId="{6523A79B-67F4-4CF0-8914-4D3CA9391940}" destId="{DAB2159D-F4A8-484B-BFBF-95249499B2C2}" srcOrd="0" destOrd="0" presId="urn:microsoft.com/office/officeart/2005/8/layout/radial1"/>
    <dgm:cxn modelId="{B92D3209-1FED-4E76-9D90-DFBC2B213B8F}" type="presParOf" srcId="{6523A79B-67F4-4CF0-8914-4D3CA9391940}" destId="{2C81B107-2348-4095-A24A-F7C17F584121}" srcOrd="1" destOrd="0" presId="urn:microsoft.com/office/officeart/2005/8/layout/radial1"/>
    <dgm:cxn modelId="{42F59AE9-CF21-4851-A81C-07516B027CA6}" type="presParOf" srcId="{2C81B107-2348-4095-A24A-F7C17F584121}" destId="{7ABF3E22-0982-48E1-B0EA-BD11B0113562}" srcOrd="0" destOrd="0" presId="urn:microsoft.com/office/officeart/2005/8/layout/radial1"/>
    <dgm:cxn modelId="{3243157E-5DBE-4A3B-8C36-888C876A52AB}" type="presParOf" srcId="{6523A79B-67F4-4CF0-8914-4D3CA9391940}" destId="{5D78086E-3596-4AF3-B6AD-87CF764F628A}" srcOrd="2" destOrd="0" presId="urn:microsoft.com/office/officeart/2005/8/layout/radial1"/>
    <dgm:cxn modelId="{D66F9006-5B67-4FB1-9C6F-FA385D397FCC}" type="presParOf" srcId="{6523A79B-67F4-4CF0-8914-4D3CA9391940}" destId="{E690EC61-1CE2-4DD6-82DA-B16677558CD9}" srcOrd="3" destOrd="0" presId="urn:microsoft.com/office/officeart/2005/8/layout/radial1"/>
    <dgm:cxn modelId="{8042B1E5-EA66-4FFD-8233-605D1A2BAD0A}" type="presParOf" srcId="{E690EC61-1CE2-4DD6-82DA-B16677558CD9}" destId="{71A56305-1A7C-45CE-AAE5-95F8CF9FFB43}" srcOrd="0" destOrd="0" presId="urn:microsoft.com/office/officeart/2005/8/layout/radial1"/>
    <dgm:cxn modelId="{1E86EF6C-1F0F-49A6-A73A-02F9E6379A53}" type="presParOf" srcId="{6523A79B-67F4-4CF0-8914-4D3CA9391940}" destId="{8FE78CF3-D7A9-428B-90E3-42593B24B1AE}" srcOrd="4" destOrd="0" presId="urn:microsoft.com/office/officeart/2005/8/layout/radial1"/>
    <dgm:cxn modelId="{7DC39207-53A8-449E-B618-B4A62ED93F59}" type="presParOf" srcId="{6523A79B-67F4-4CF0-8914-4D3CA9391940}" destId="{DEE07127-9A37-4C86-9882-0F5F408F7FB4}" srcOrd="5" destOrd="0" presId="urn:microsoft.com/office/officeart/2005/8/layout/radial1"/>
    <dgm:cxn modelId="{E92F6D5E-C265-4B15-B654-3090D1A5C74E}" type="presParOf" srcId="{DEE07127-9A37-4C86-9882-0F5F408F7FB4}" destId="{0FA1C084-F689-4EC0-9994-716110EDA3DF}" srcOrd="0" destOrd="0" presId="urn:microsoft.com/office/officeart/2005/8/layout/radial1"/>
    <dgm:cxn modelId="{553EE208-09EB-42A5-B107-D5FD6E26F371}" type="presParOf" srcId="{6523A79B-67F4-4CF0-8914-4D3CA9391940}" destId="{6CEF35BF-E53B-44B0-B611-D05FDB7816CE}" srcOrd="6" destOrd="0" presId="urn:microsoft.com/office/officeart/2005/8/layout/radial1"/>
    <dgm:cxn modelId="{E0A3B5F5-D987-49E8-9240-C427B9D11187}" type="presParOf" srcId="{6523A79B-67F4-4CF0-8914-4D3CA9391940}" destId="{5D4F7639-CF51-407F-9587-47E331EA0CEF}" srcOrd="7" destOrd="0" presId="urn:microsoft.com/office/officeart/2005/8/layout/radial1"/>
    <dgm:cxn modelId="{6FD7D95D-6536-48DB-95FC-5443E7CDF4D1}" type="presParOf" srcId="{5D4F7639-CF51-407F-9587-47E331EA0CEF}" destId="{21883E4B-9F45-424D-A411-466EE542C6A1}" srcOrd="0" destOrd="0" presId="urn:microsoft.com/office/officeart/2005/8/layout/radial1"/>
    <dgm:cxn modelId="{A3A841C8-1757-4A4B-B627-84E538EDF13A}" type="presParOf" srcId="{6523A79B-67F4-4CF0-8914-4D3CA9391940}" destId="{CE4480A7-A869-4B76-8377-9721BB5F6C7D}" srcOrd="8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7BD1A4-67F6-4F2E-8CF4-14CA519E5FC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62B8F0DF-0256-4CDD-853F-9E7BFB11ED08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gm:t>
    </dgm:pt>
    <dgm:pt modelId="{23133C57-D091-4899-848D-0074FB364C2F}" type="par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C79220-9D32-4D33-8593-5C9171A490EE}" type="sibTrans" cxnId="{A8D0706C-2B03-4571-B0EF-219B2F58DE2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A2C4A5-11DA-462E-9487-4C8B21D976EF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Logistics</a:t>
          </a:r>
        </a:p>
      </dgm:t>
    </dgm:pt>
    <dgm:pt modelId="{17908B8A-5391-4E68-8089-76EBDE4CD6EA}" type="parTrans" cxnId="{7D649BB4-18F4-46A5-A492-185AEE0ED00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FECAD4-2FB2-451F-8852-B5B0BC32D070}" type="sibTrans" cxnId="{7D649BB4-18F4-46A5-A492-185AEE0ED00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541A123-2882-4C7B-A12E-D3A4C01F7668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Purchasing</a:t>
          </a:r>
        </a:p>
      </dgm:t>
    </dgm:pt>
    <dgm:pt modelId="{366EA243-A031-468C-B984-FB0F5CAC68C7}" type="parTrans" cxnId="{BF8AD735-36DB-4B77-9163-AD6DD1B0121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9B8E00-6D96-4647-A251-F21AEAAC4F19}" type="sibTrans" cxnId="{BF8AD735-36DB-4B77-9163-AD6DD1B0121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BBD0ED-926A-4020-AEFC-D619C2E02E4C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Operations</a:t>
          </a:r>
        </a:p>
      </dgm:t>
    </dgm:pt>
    <dgm:pt modelId="{DB2AE130-66AD-4B4C-9344-93FF89A8885B}" type="parTrans" cxnId="{E4B5AB09-29B4-43A1-83EC-CBA852867F6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966AE9-3243-47E9-8A5D-156CE16C1725}" type="sibTrans" cxnId="{E4B5AB09-29B4-43A1-83EC-CBA852867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772615-AD65-4CB4-AD31-60D0340996CA}">
      <dgm:prSet custT="1"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Market Channels</a:t>
          </a:r>
        </a:p>
      </dgm:t>
    </dgm:pt>
    <dgm:pt modelId="{D2620D54-28CC-41E8-B487-4DA7F3F26AED}" type="parTrans" cxnId="{F8F671FB-A685-44C1-99B5-C5DB33E8D6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063936-7BC4-4052-A585-6AF0A3AED9D8}" type="sibTrans" cxnId="{F8F671FB-A685-44C1-99B5-C5DB33E8D6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23A79B-67F4-4CF0-8914-4D3CA9391940}" type="pres">
      <dgm:prSet presAssocID="{487BD1A4-67F6-4F2E-8CF4-14CA519E5FC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AB2159D-F4A8-484B-BFBF-95249499B2C2}" type="pres">
      <dgm:prSet presAssocID="{62B8F0DF-0256-4CDD-853F-9E7BFB11ED08}" presName="centerShape" presStyleLbl="node0" presStyleIdx="0" presStyleCnt="1"/>
      <dgm:spPr/>
      <dgm:t>
        <a:bodyPr/>
        <a:lstStyle/>
        <a:p>
          <a:endParaRPr lang="en-US"/>
        </a:p>
      </dgm:t>
    </dgm:pt>
    <dgm:pt modelId="{2C81B107-2348-4095-A24A-F7C17F584121}" type="pres">
      <dgm:prSet presAssocID="{17908B8A-5391-4E68-8089-76EBDE4CD6EA}" presName="Name9" presStyleLbl="parChTrans1D2" presStyleIdx="0" presStyleCnt="4"/>
      <dgm:spPr/>
      <dgm:t>
        <a:bodyPr/>
        <a:lstStyle/>
        <a:p>
          <a:endParaRPr lang="en-US"/>
        </a:p>
      </dgm:t>
    </dgm:pt>
    <dgm:pt modelId="{7ABF3E22-0982-48E1-B0EA-BD11B0113562}" type="pres">
      <dgm:prSet presAssocID="{17908B8A-5391-4E68-8089-76EBDE4CD6EA}" presName="connTx" presStyleLbl="parChTrans1D2" presStyleIdx="0" presStyleCnt="4"/>
      <dgm:spPr/>
      <dgm:t>
        <a:bodyPr/>
        <a:lstStyle/>
        <a:p>
          <a:endParaRPr lang="en-US"/>
        </a:p>
      </dgm:t>
    </dgm:pt>
    <dgm:pt modelId="{5D78086E-3596-4AF3-B6AD-87CF764F628A}" type="pres">
      <dgm:prSet presAssocID="{1DA2C4A5-11DA-462E-9487-4C8B21D976E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0EC61-1CE2-4DD6-82DA-B16677558CD9}" type="pres">
      <dgm:prSet presAssocID="{366EA243-A031-468C-B984-FB0F5CAC68C7}" presName="Name9" presStyleLbl="parChTrans1D2" presStyleIdx="1" presStyleCnt="4"/>
      <dgm:spPr/>
      <dgm:t>
        <a:bodyPr/>
        <a:lstStyle/>
        <a:p>
          <a:endParaRPr lang="en-US"/>
        </a:p>
      </dgm:t>
    </dgm:pt>
    <dgm:pt modelId="{71A56305-1A7C-45CE-AAE5-95F8CF9FFB43}" type="pres">
      <dgm:prSet presAssocID="{366EA243-A031-468C-B984-FB0F5CAC68C7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FE78CF3-D7A9-428B-90E3-42593B24B1AE}" type="pres">
      <dgm:prSet presAssocID="{1541A123-2882-4C7B-A12E-D3A4C01F766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7127-9A37-4C86-9882-0F5F408F7FB4}" type="pres">
      <dgm:prSet presAssocID="{DB2AE130-66AD-4B4C-9344-93FF89A8885B}" presName="Name9" presStyleLbl="parChTrans1D2" presStyleIdx="2" presStyleCnt="4"/>
      <dgm:spPr/>
      <dgm:t>
        <a:bodyPr/>
        <a:lstStyle/>
        <a:p>
          <a:endParaRPr lang="en-US"/>
        </a:p>
      </dgm:t>
    </dgm:pt>
    <dgm:pt modelId="{0FA1C084-F689-4EC0-9994-716110EDA3DF}" type="pres">
      <dgm:prSet presAssocID="{DB2AE130-66AD-4B4C-9344-93FF89A8885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6CEF35BF-E53B-44B0-B611-D05FDB7816CE}" type="pres">
      <dgm:prSet presAssocID="{27BBD0ED-926A-4020-AEFC-D619C2E02E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F7639-CF51-407F-9587-47E331EA0CEF}" type="pres">
      <dgm:prSet presAssocID="{D2620D54-28CC-41E8-B487-4DA7F3F26AED}" presName="Name9" presStyleLbl="parChTrans1D2" presStyleIdx="3" presStyleCnt="4"/>
      <dgm:spPr/>
      <dgm:t>
        <a:bodyPr/>
        <a:lstStyle/>
        <a:p>
          <a:endParaRPr lang="en-US"/>
        </a:p>
      </dgm:t>
    </dgm:pt>
    <dgm:pt modelId="{21883E4B-9F45-424D-A411-466EE542C6A1}" type="pres">
      <dgm:prSet presAssocID="{D2620D54-28CC-41E8-B487-4DA7F3F26AED}" presName="connTx" presStyleLbl="parChTrans1D2" presStyleIdx="3" presStyleCnt="4"/>
      <dgm:spPr/>
      <dgm:t>
        <a:bodyPr/>
        <a:lstStyle/>
        <a:p>
          <a:endParaRPr lang="en-US"/>
        </a:p>
      </dgm:t>
    </dgm:pt>
    <dgm:pt modelId="{CE4480A7-A869-4B76-8377-9721BB5F6C7D}" type="pres">
      <dgm:prSet presAssocID="{9C772615-AD65-4CB4-AD31-60D0340996C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649BB4-18F4-46A5-A492-185AEE0ED00F}" srcId="{62B8F0DF-0256-4CDD-853F-9E7BFB11ED08}" destId="{1DA2C4A5-11DA-462E-9487-4C8B21D976EF}" srcOrd="0" destOrd="0" parTransId="{17908B8A-5391-4E68-8089-76EBDE4CD6EA}" sibTransId="{5DFECAD4-2FB2-451F-8852-B5B0BC32D070}"/>
    <dgm:cxn modelId="{9104DE5E-1A44-4D50-BE49-6A38DFDE47C9}" type="presOf" srcId="{487BD1A4-67F6-4F2E-8CF4-14CA519E5FCE}" destId="{6523A79B-67F4-4CF0-8914-4D3CA9391940}" srcOrd="0" destOrd="0" presId="urn:microsoft.com/office/officeart/2005/8/layout/radial1"/>
    <dgm:cxn modelId="{F8F671FB-A685-44C1-99B5-C5DB33E8D64B}" srcId="{62B8F0DF-0256-4CDD-853F-9E7BFB11ED08}" destId="{9C772615-AD65-4CB4-AD31-60D0340996CA}" srcOrd="3" destOrd="0" parTransId="{D2620D54-28CC-41E8-B487-4DA7F3F26AED}" sibTransId="{EB063936-7BC4-4052-A585-6AF0A3AED9D8}"/>
    <dgm:cxn modelId="{B609232B-5013-44E7-8A36-EB56FB9AE918}" type="presOf" srcId="{DB2AE130-66AD-4B4C-9344-93FF89A8885B}" destId="{0FA1C084-F689-4EC0-9994-716110EDA3DF}" srcOrd="1" destOrd="0" presId="urn:microsoft.com/office/officeart/2005/8/layout/radial1"/>
    <dgm:cxn modelId="{4DE8863A-000E-4C61-8020-48FB2780F631}" type="presOf" srcId="{366EA243-A031-468C-B984-FB0F5CAC68C7}" destId="{E690EC61-1CE2-4DD6-82DA-B16677558CD9}" srcOrd="0" destOrd="0" presId="urn:microsoft.com/office/officeart/2005/8/layout/radial1"/>
    <dgm:cxn modelId="{C25DC122-CD87-4CA4-BACB-03EED70ACA30}" type="presOf" srcId="{DB2AE130-66AD-4B4C-9344-93FF89A8885B}" destId="{DEE07127-9A37-4C86-9882-0F5F408F7FB4}" srcOrd="0" destOrd="0" presId="urn:microsoft.com/office/officeart/2005/8/layout/radial1"/>
    <dgm:cxn modelId="{A8D0706C-2B03-4571-B0EF-219B2F58DE28}" srcId="{487BD1A4-67F6-4F2E-8CF4-14CA519E5FCE}" destId="{62B8F0DF-0256-4CDD-853F-9E7BFB11ED08}" srcOrd="0" destOrd="0" parTransId="{23133C57-D091-4899-848D-0074FB364C2F}" sibTransId="{86C79220-9D32-4D33-8593-5C9171A490EE}"/>
    <dgm:cxn modelId="{9974C081-EA6A-4393-9430-734556A3C7F7}" type="presOf" srcId="{17908B8A-5391-4E68-8089-76EBDE4CD6EA}" destId="{2C81B107-2348-4095-A24A-F7C17F584121}" srcOrd="0" destOrd="0" presId="urn:microsoft.com/office/officeart/2005/8/layout/radial1"/>
    <dgm:cxn modelId="{3172AC81-D1B6-4CAB-8534-CD6EE393B29E}" type="presOf" srcId="{D2620D54-28CC-41E8-B487-4DA7F3F26AED}" destId="{21883E4B-9F45-424D-A411-466EE542C6A1}" srcOrd="1" destOrd="0" presId="urn:microsoft.com/office/officeart/2005/8/layout/radial1"/>
    <dgm:cxn modelId="{AB35EDE9-B0F4-4D43-8618-189C2C806C5F}" type="presOf" srcId="{17908B8A-5391-4E68-8089-76EBDE4CD6EA}" destId="{7ABF3E22-0982-48E1-B0EA-BD11B0113562}" srcOrd="1" destOrd="0" presId="urn:microsoft.com/office/officeart/2005/8/layout/radial1"/>
    <dgm:cxn modelId="{BF8AD735-36DB-4B77-9163-AD6DD1B01211}" srcId="{62B8F0DF-0256-4CDD-853F-9E7BFB11ED08}" destId="{1541A123-2882-4C7B-A12E-D3A4C01F7668}" srcOrd="1" destOrd="0" parTransId="{366EA243-A031-468C-B984-FB0F5CAC68C7}" sibTransId="{279B8E00-6D96-4647-A251-F21AEAAC4F19}"/>
    <dgm:cxn modelId="{47139784-4B39-4E12-B5B5-FCA31673359D}" type="presOf" srcId="{9C772615-AD65-4CB4-AD31-60D0340996CA}" destId="{CE4480A7-A869-4B76-8377-9721BB5F6C7D}" srcOrd="0" destOrd="0" presId="urn:microsoft.com/office/officeart/2005/8/layout/radial1"/>
    <dgm:cxn modelId="{31AFA17F-2257-45F2-8444-318C51F27655}" type="presOf" srcId="{62B8F0DF-0256-4CDD-853F-9E7BFB11ED08}" destId="{DAB2159D-F4A8-484B-BFBF-95249499B2C2}" srcOrd="0" destOrd="0" presId="urn:microsoft.com/office/officeart/2005/8/layout/radial1"/>
    <dgm:cxn modelId="{CF61883E-5206-4537-90E9-F96697BE97CD}" type="presOf" srcId="{366EA243-A031-468C-B984-FB0F5CAC68C7}" destId="{71A56305-1A7C-45CE-AAE5-95F8CF9FFB43}" srcOrd="1" destOrd="0" presId="urn:microsoft.com/office/officeart/2005/8/layout/radial1"/>
    <dgm:cxn modelId="{E4B5AB09-29B4-43A1-83EC-CBA852867F64}" srcId="{62B8F0DF-0256-4CDD-853F-9E7BFB11ED08}" destId="{27BBD0ED-926A-4020-AEFC-D619C2E02E4C}" srcOrd="2" destOrd="0" parTransId="{DB2AE130-66AD-4B4C-9344-93FF89A8885B}" sibTransId="{F0966AE9-3243-47E9-8A5D-156CE16C1725}"/>
    <dgm:cxn modelId="{56BE0FCF-B959-4DD2-B183-476120F70E99}" type="presOf" srcId="{27BBD0ED-926A-4020-AEFC-D619C2E02E4C}" destId="{6CEF35BF-E53B-44B0-B611-D05FDB7816CE}" srcOrd="0" destOrd="0" presId="urn:microsoft.com/office/officeart/2005/8/layout/radial1"/>
    <dgm:cxn modelId="{B5961295-9210-40C1-B269-1F03590581BE}" type="presOf" srcId="{1541A123-2882-4C7B-A12E-D3A4C01F7668}" destId="{8FE78CF3-D7A9-428B-90E3-42593B24B1AE}" srcOrd="0" destOrd="0" presId="urn:microsoft.com/office/officeart/2005/8/layout/radial1"/>
    <dgm:cxn modelId="{D34BCF7A-3A07-4B94-B253-980EC19F0390}" type="presOf" srcId="{D2620D54-28CC-41E8-B487-4DA7F3F26AED}" destId="{5D4F7639-CF51-407F-9587-47E331EA0CEF}" srcOrd="0" destOrd="0" presId="urn:microsoft.com/office/officeart/2005/8/layout/radial1"/>
    <dgm:cxn modelId="{5ABA7CB3-3EA3-40B3-934D-F4FA2164AA82}" type="presOf" srcId="{1DA2C4A5-11DA-462E-9487-4C8B21D976EF}" destId="{5D78086E-3596-4AF3-B6AD-87CF764F628A}" srcOrd="0" destOrd="0" presId="urn:microsoft.com/office/officeart/2005/8/layout/radial1"/>
    <dgm:cxn modelId="{1E63D8B9-A5B6-4BAE-8299-46DB4D011E57}" type="presParOf" srcId="{6523A79B-67F4-4CF0-8914-4D3CA9391940}" destId="{DAB2159D-F4A8-484B-BFBF-95249499B2C2}" srcOrd="0" destOrd="0" presId="urn:microsoft.com/office/officeart/2005/8/layout/radial1"/>
    <dgm:cxn modelId="{2B8ED9CE-01CE-4044-8DE7-7169583060F7}" type="presParOf" srcId="{6523A79B-67F4-4CF0-8914-4D3CA9391940}" destId="{2C81B107-2348-4095-A24A-F7C17F584121}" srcOrd="1" destOrd="0" presId="urn:microsoft.com/office/officeart/2005/8/layout/radial1"/>
    <dgm:cxn modelId="{16E7E1AC-BEBE-47B6-A0FD-8923E0652C37}" type="presParOf" srcId="{2C81B107-2348-4095-A24A-F7C17F584121}" destId="{7ABF3E22-0982-48E1-B0EA-BD11B0113562}" srcOrd="0" destOrd="0" presId="urn:microsoft.com/office/officeart/2005/8/layout/radial1"/>
    <dgm:cxn modelId="{26FD85B4-C988-46F8-A8D5-B3905783E139}" type="presParOf" srcId="{6523A79B-67F4-4CF0-8914-4D3CA9391940}" destId="{5D78086E-3596-4AF3-B6AD-87CF764F628A}" srcOrd="2" destOrd="0" presId="urn:microsoft.com/office/officeart/2005/8/layout/radial1"/>
    <dgm:cxn modelId="{A1B521F3-D250-4D3F-AA46-6098A4712EBA}" type="presParOf" srcId="{6523A79B-67F4-4CF0-8914-4D3CA9391940}" destId="{E690EC61-1CE2-4DD6-82DA-B16677558CD9}" srcOrd="3" destOrd="0" presId="urn:microsoft.com/office/officeart/2005/8/layout/radial1"/>
    <dgm:cxn modelId="{6AC4BFE9-C027-4A2F-9670-AEBEAF33E78B}" type="presParOf" srcId="{E690EC61-1CE2-4DD6-82DA-B16677558CD9}" destId="{71A56305-1A7C-45CE-AAE5-95F8CF9FFB43}" srcOrd="0" destOrd="0" presId="urn:microsoft.com/office/officeart/2005/8/layout/radial1"/>
    <dgm:cxn modelId="{F34A8AAE-084E-43D8-AD6D-BCAC76140886}" type="presParOf" srcId="{6523A79B-67F4-4CF0-8914-4D3CA9391940}" destId="{8FE78CF3-D7A9-428B-90E3-42593B24B1AE}" srcOrd="4" destOrd="0" presId="urn:microsoft.com/office/officeart/2005/8/layout/radial1"/>
    <dgm:cxn modelId="{59EDAFA8-86B0-441E-A266-CA5A2CE5758B}" type="presParOf" srcId="{6523A79B-67F4-4CF0-8914-4D3CA9391940}" destId="{DEE07127-9A37-4C86-9882-0F5F408F7FB4}" srcOrd="5" destOrd="0" presId="urn:microsoft.com/office/officeart/2005/8/layout/radial1"/>
    <dgm:cxn modelId="{84CBFF86-A936-443B-A62A-4772BA6796AF}" type="presParOf" srcId="{DEE07127-9A37-4C86-9882-0F5F408F7FB4}" destId="{0FA1C084-F689-4EC0-9994-716110EDA3DF}" srcOrd="0" destOrd="0" presId="urn:microsoft.com/office/officeart/2005/8/layout/radial1"/>
    <dgm:cxn modelId="{6609C00B-6329-461E-947F-DCEC8A212D39}" type="presParOf" srcId="{6523A79B-67F4-4CF0-8914-4D3CA9391940}" destId="{6CEF35BF-E53B-44B0-B611-D05FDB7816CE}" srcOrd="6" destOrd="0" presId="urn:microsoft.com/office/officeart/2005/8/layout/radial1"/>
    <dgm:cxn modelId="{2044EC79-0B9E-44A7-BE72-FC54DC398239}" type="presParOf" srcId="{6523A79B-67F4-4CF0-8914-4D3CA9391940}" destId="{5D4F7639-CF51-407F-9587-47E331EA0CEF}" srcOrd="7" destOrd="0" presId="urn:microsoft.com/office/officeart/2005/8/layout/radial1"/>
    <dgm:cxn modelId="{F0CC770B-741A-4693-B444-80A5233190F4}" type="presParOf" srcId="{5D4F7639-CF51-407F-9587-47E331EA0CEF}" destId="{21883E4B-9F45-424D-A411-466EE542C6A1}" srcOrd="0" destOrd="0" presId="urn:microsoft.com/office/officeart/2005/8/layout/radial1"/>
    <dgm:cxn modelId="{D583F4EA-0178-434B-8537-1AC233D33712}" type="presParOf" srcId="{6523A79B-67F4-4CF0-8914-4D3CA9391940}" destId="{CE4480A7-A869-4B76-8377-9721BB5F6C7D}" srcOrd="8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889BC1-6A0B-481D-9363-B16A896B64C9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7B3D7-21FD-4AA6-81A3-DE300248D56C}">
      <dgm:prSet phldrT="[Text]"/>
      <dgm:spPr>
        <a:solidFill>
          <a:srgbClr val="006633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/>
            <a:t> Cost</a:t>
          </a:r>
          <a:endParaRPr lang="en-US" b="0" dirty="0"/>
        </a:p>
      </dgm:t>
    </dgm:pt>
    <dgm:pt modelId="{753DC75E-C3CB-4566-B2A4-3A503F9F78C6}" type="parTrans" cxnId="{733A33AA-7D0E-45F3-B0BE-42886E1DC4B9}">
      <dgm:prSet/>
      <dgm:spPr/>
      <dgm:t>
        <a:bodyPr/>
        <a:lstStyle/>
        <a:p>
          <a:endParaRPr lang="en-US"/>
        </a:p>
      </dgm:t>
    </dgm:pt>
    <dgm:pt modelId="{6E1895BE-175A-4BCE-93BD-49A303977D50}" type="sibTrans" cxnId="{733A33AA-7D0E-45F3-B0BE-42886E1DC4B9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6D9F6688-B583-4361-8156-315A3FEC68DA}">
      <dgm:prSet phldrT="[Text]"/>
      <dgm:spPr>
        <a:solidFill>
          <a:srgbClr val="006633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/>
            <a:t>Production Capacity</a:t>
          </a:r>
          <a:endParaRPr lang="en-US" b="0" dirty="0"/>
        </a:p>
      </dgm:t>
    </dgm:pt>
    <dgm:pt modelId="{99105AB8-051C-432B-9F80-53DAA25D3D96}" type="parTrans" cxnId="{19FE11E2-152C-41B7-8ABC-3F227C196F38}">
      <dgm:prSet/>
      <dgm:spPr/>
      <dgm:t>
        <a:bodyPr/>
        <a:lstStyle/>
        <a:p>
          <a:endParaRPr lang="en-US"/>
        </a:p>
      </dgm:t>
    </dgm:pt>
    <dgm:pt modelId="{5222D4BF-CB79-49D4-9ADB-0E12BF885B2F}" type="sibTrans" cxnId="{19FE11E2-152C-41B7-8ABC-3F227C196F38}">
      <dgm:prSet/>
      <dgm:spPr/>
      <dgm:t>
        <a:bodyPr/>
        <a:lstStyle/>
        <a:p>
          <a:endParaRPr lang="en-US"/>
        </a:p>
      </dgm:t>
    </dgm:pt>
    <dgm:pt modelId="{69B690C6-251E-4F71-B8EA-C12C5FEB268D}" type="pres">
      <dgm:prSet presAssocID="{DE889BC1-6A0B-481D-9363-B16A896B64C9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1B34D2A-69D2-4130-814A-41752EBDD239}" type="pres">
      <dgm:prSet presAssocID="{B537B3D7-21FD-4AA6-81A3-DE300248D56C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75155-3977-49DB-AAB7-911E32B562E7}" type="pres">
      <dgm:prSet presAssocID="{6E1895BE-175A-4BCE-93BD-49A303977D5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D17DBF36-FD13-4B99-91C7-39C8E8BB7738}" type="pres">
      <dgm:prSet presAssocID="{6D9F6688-B583-4361-8156-315A3FEC68DA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FE11E2-152C-41B7-8ABC-3F227C196F38}" srcId="{DE889BC1-6A0B-481D-9363-B16A896B64C9}" destId="{6D9F6688-B583-4361-8156-315A3FEC68DA}" srcOrd="1" destOrd="0" parTransId="{99105AB8-051C-432B-9F80-53DAA25D3D96}" sibTransId="{5222D4BF-CB79-49D4-9ADB-0E12BF885B2F}"/>
    <dgm:cxn modelId="{1D39588A-A46C-46B8-BADA-78E171344E5D}" type="presOf" srcId="{6E1895BE-175A-4BCE-93BD-49A303977D50}" destId="{5A975155-3977-49DB-AAB7-911E32B562E7}" srcOrd="0" destOrd="0" presId="urn:microsoft.com/office/officeart/2005/8/layout/bProcess2"/>
    <dgm:cxn modelId="{733A33AA-7D0E-45F3-B0BE-42886E1DC4B9}" srcId="{DE889BC1-6A0B-481D-9363-B16A896B64C9}" destId="{B537B3D7-21FD-4AA6-81A3-DE300248D56C}" srcOrd="0" destOrd="0" parTransId="{753DC75E-C3CB-4566-B2A4-3A503F9F78C6}" sibTransId="{6E1895BE-175A-4BCE-93BD-49A303977D50}"/>
    <dgm:cxn modelId="{E3E14517-53AA-4A07-BB28-1EEB2B6D1BBE}" type="presOf" srcId="{DE889BC1-6A0B-481D-9363-B16A896B64C9}" destId="{69B690C6-251E-4F71-B8EA-C12C5FEB268D}" srcOrd="0" destOrd="0" presId="urn:microsoft.com/office/officeart/2005/8/layout/bProcess2"/>
    <dgm:cxn modelId="{37B53098-1171-46FD-9407-40AF58209C40}" type="presOf" srcId="{B537B3D7-21FD-4AA6-81A3-DE300248D56C}" destId="{F1B34D2A-69D2-4130-814A-41752EBDD239}" srcOrd="0" destOrd="0" presId="urn:microsoft.com/office/officeart/2005/8/layout/bProcess2"/>
    <dgm:cxn modelId="{67EC2ACF-D719-42BD-B919-B68ED7CEA8C3}" type="presOf" srcId="{6D9F6688-B583-4361-8156-315A3FEC68DA}" destId="{D17DBF36-FD13-4B99-91C7-39C8E8BB7738}" srcOrd="0" destOrd="0" presId="urn:microsoft.com/office/officeart/2005/8/layout/bProcess2"/>
    <dgm:cxn modelId="{A1C8C8F9-6B86-4291-AF43-0BDF5AF4F702}" type="presParOf" srcId="{69B690C6-251E-4F71-B8EA-C12C5FEB268D}" destId="{F1B34D2A-69D2-4130-814A-41752EBDD239}" srcOrd="0" destOrd="0" presId="urn:microsoft.com/office/officeart/2005/8/layout/bProcess2"/>
    <dgm:cxn modelId="{E83768C7-4DBC-4DFF-8955-EB21DBEE86F9}" type="presParOf" srcId="{69B690C6-251E-4F71-B8EA-C12C5FEB268D}" destId="{5A975155-3977-49DB-AAB7-911E32B562E7}" srcOrd="1" destOrd="0" presId="urn:microsoft.com/office/officeart/2005/8/layout/bProcess2"/>
    <dgm:cxn modelId="{E2CFF88A-26D9-4797-9797-D1BD6D9CCD38}" type="presParOf" srcId="{69B690C6-251E-4F71-B8EA-C12C5FEB268D}" destId="{D17DBF36-FD13-4B99-91C7-39C8E8BB7738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889BC1-6A0B-481D-9363-B16A896B64C9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7B3D7-21FD-4AA6-81A3-DE300248D56C}">
      <dgm:prSet phldrT="[Text]"/>
      <dgm:spPr>
        <a:solidFill>
          <a:srgbClr val="006633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/>
            <a:t> Cost</a:t>
          </a:r>
          <a:endParaRPr lang="en-US" b="0" dirty="0"/>
        </a:p>
      </dgm:t>
    </dgm:pt>
    <dgm:pt modelId="{753DC75E-C3CB-4566-B2A4-3A503F9F78C6}" type="parTrans" cxnId="{733A33AA-7D0E-45F3-B0BE-42886E1DC4B9}">
      <dgm:prSet/>
      <dgm:spPr/>
      <dgm:t>
        <a:bodyPr/>
        <a:lstStyle/>
        <a:p>
          <a:endParaRPr lang="en-US"/>
        </a:p>
      </dgm:t>
    </dgm:pt>
    <dgm:pt modelId="{6E1895BE-175A-4BCE-93BD-49A303977D50}" type="sibTrans" cxnId="{733A33AA-7D0E-45F3-B0BE-42886E1DC4B9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AC62AA95-B052-459F-A40A-BCA811950143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Quality Control</a:t>
          </a:r>
          <a:endParaRPr lang="en-US" sz="1200" dirty="0">
            <a:solidFill>
              <a:schemeClr val="tx1"/>
            </a:solidFill>
          </a:endParaRPr>
        </a:p>
      </dgm:t>
    </dgm:pt>
    <dgm:pt modelId="{FA2A3D54-37FE-4941-AE24-A61EC62E0F85}" type="parTrans" cxnId="{EF642A42-4704-44B3-B45C-FAE4146B3C93}">
      <dgm:prSet/>
      <dgm:spPr/>
      <dgm:t>
        <a:bodyPr/>
        <a:lstStyle/>
        <a:p>
          <a:endParaRPr lang="en-US"/>
        </a:p>
      </dgm:t>
    </dgm:pt>
    <dgm:pt modelId="{2AF9F4AB-3062-4218-BEA3-230CB99B6F2B}" type="sibTrans" cxnId="{EF642A42-4704-44B3-B45C-FAE4146B3C93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AAB8BFDA-53CD-4EAC-AA5B-1F26CE313500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dirty="0" smtClean="0">
              <a:solidFill>
                <a:schemeClr val="tx1"/>
              </a:solidFill>
            </a:rPr>
            <a:t>Proprietary Technology</a:t>
          </a:r>
          <a:endParaRPr lang="en-US" sz="1100" dirty="0">
            <a:solidFill>
              <a:schemeClr val="tx1"/>
            </a:solidFill>
          </a:endParaRPr>
        </a:p>
      </dgm:t>
    </dgm:pt>
    <dgm:pt modelId="{5AEAB12E-1903-4D64-A7B5-CEE7348732EC}" type="parTrans" cxnId="{BF999D2B-8A29-4D5C-96A4-8249A2BF5EEC}">
      <dgm:prSet/>
      <dgm:spPr/>
      <dgm:t>
        <a:bodyPr/>
        <a:lstStyle/>
        <a:p>
          <a:endParaRPr lang="en-US"/>
        </a:p>
      </dgm:t>
    </dgm:pt>
    <dgm:pt modelId="{81D93BE9-2130-4829-B525-AFB944B56C3A}" type="sibTrans" cxnId="{BF999D2B-8A29-4D5C-96A4-8249A2BF5EEC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18A05F8B-5EEB-41EF-B06B-DF2316998B87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Limited Suppliers</a:t>
          </a:r>
          <a:endParaRPr lang="en-US" sz="1200" dirty="0">
            <a:solidFill>
              <a:schemeClr val="tx1"/>
            </a:solidFill>
          </a:endParaRPr>
        </a:p>
      </dgm:t>
    </dgm:pt>
    <dgm:pt modelId="{F465D8C3-2053-47FE-A9EF-D223E6A8D349}" type="parTrans" cxnId="{2FDA478B-7144-4F9B-B63C-0350B90B71D1}">
      <dgm:prSet/>
      <dgm:spPr/>
      <dgm:t>
        <a:bodyPr/>
        <a:lstStyle/>
        <a:p>
          <a:endParaRPr lang="en-US"/>
        </a:p>
      </dgm:t>
    </dgm:pt>
    <dgm:pt modelId="{1943B5EA-B2ED-41E0-A924-0D6B7397F65D}" type="sibTrans" cxnId="{2FDA478B-7144-4F9B-B63C-0350B90B71D1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9A335861-6749-4A96-A275-6D3C3C5CBD62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Excess Capacity</a:t>
          </a:r>
          <a:endParaRPr lang="en-US" sz="1200" dirty="0">
            <a:solidFill>
              <a:schemeClr val="tx1"/>
            </a:solidFill>
          </a:endParaRPr>
        </a:p>
      </dgm:t>
    </dgm:pt>
    <dgm:pt modelId="{659D5D15-1B1A-456B-8974-78C48FAE72E8}" type="parTrans" cxnId="{5A38A235-3A8A-48C9-A4FD-ABEE2680B6A5}">
      <dgm:prSet/>
      <dgm:spPr/>
      <dgm:t>
        <a:bodyPr/>
        <a:lstStyle/>
        <a:p>
          <a:endParaRPr lang="en-US"/>
        </a:p>
      </dgm:t>
    </dgm:pt>
    <dgm:pt modelId="{CAD83FA6-890F-4371-995E-CEC06793FCBA}" type="sibTrans" cxnId="{5A38A235-3A8A-48C9-A4FD-ABEE2680B6A5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8559217B-7239-49ED-808C-B63AC6587187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Having Control</a:t>
          </a:r>
          <a:endParaRPr lang="en-US" sz="1200" dirty="0">
            <a:solidFill>
              <a:schemeClr val="tx1"/>
            </a:solidFill>
          </a:endParaRPr>
        </a:p>
      </dgm:t>
    </dgm:pt>
    <dgm:pt modelId="{5ACC424E-AC58-4F88-9450-733E277CA3C1}" type="parTrans" cxnId="{21DBCEBF-582A-4892-8535-C2A9DFE3ED05}">
      <dgm:prSet/>
      <dgm:spPr/>
      <dgm:t>
        <a:bodyPr/>
        <a:lstStyle/>
        <a:p>
          <a:endParaRPr lang="en-US"/>
        </a:p>
      </dgm:t>
    </dgm:pt>
    <dgm:pt modelId="{633783CB-2A87-49C4-8DD6-FABD509CCBEA}" type="sibTrans" cxnId="{21DBCEBF-582A-4892-8535-C2A9DFE3ED05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1F76D6EE-E9C8-48B6-9F67-DB72F225CC56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Assurance of Continual Supply</a:t>
          </a:r>
          <a:endParaRPr lang="en-US" sz="1200" dirty="0">
            <a:solidFill>
              <a:schemeClr val="tx1"/>
            </a:solidFill>
          </a:endParaRPr>
        </a:p>
      </dgm:t>
    </dgm:pt>
    <dgm:pt modelId="{09DDD38A-1A70-4395-82A1-AD6DBA1562ED}" type="parTrans" cxnId="{F4D085C7-0FEC-4017-B698-A303B4587937}">
      <dgm:prSet/>
      <dgm:spPr/>
      <dgm:t>
        <a:bodyPr/>
        <a:lstStyle/>
        <a:p>
          <a:endParaRPr lang="en-US"/>
        </a:p>
      </dgm:t>
    </dgm:pt>
    <dgm:pt modelId="{B039953A-E5A8-4933-9882-BC670B7F34FF}" type="sibTrans" cxnId="{F4D085C7-0FEC-4017-B698-A303B4587937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AA24B556-31F6-4B71-B007-AC016F990B19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Industry Drivers</a:t>
          </a:r>
          <a:endParaRPr lang="en-US" sz="1200" dirty="0">
            <a:solidFill>
              <a:schemeClr val="tx1"/>
            </a:solidFill>
          </a:endParaRPr>
        </a:p>
      </dgm:t>
    </dgm:pt>
    <dgm:pt modelId="{C6D6A806-A2E6-4F6D-9557-8989CBEF75D5}" type="parTrans" cxnId="{1DD38B84-A20D-4CB6-A4CE-50A82724DD78}">
      <dgm:prSet/>
      <dgm:spPr/>
      <dgm:t>
        <a:bodyPr/>
        <a:lstStyle/>
        <a:p>
          <a:endParaRPr lang="en-US"/>
        </a:p>
      </dgm:t>
    </dgm:pt>
    <dgm:pt modelId="{8A1ABE8C-EE92-44D2-9AFB-EE1B8C3E6950}" type="sibTrans" cxnId="{1DD38B84-A20D-4CB6-A4CE-50A82724DD78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6D9F6688-B583-4361-8156-315A3FEC68DA}">
      <dgm:prSet phldrT="[Text]"/>
      <dgm:spPr>
        <a:solidFill>
          <a:srgbClr val="006633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/>
            <a:t>Production Capacity</a:t>
          </a:r>
          <a:endParaRPr lang="en-US" b="0" dirty="0"/>
        </a:p>
      </dgm:t>
    </dgm:pt>
    <dgm:pt modelId="{99105AB8-051C-432B-9F80-53DAA25D3D96}" type="parTrans" cxnId="{19FE11E2-152C-41B7-8ABC-3F227C196F38}">
      <dgm:prSet/>
      <dgm:spPr/>
      <dgm:t>
        <a:bodyPr/>
        <a:lstStyle/>
        <a:p>
          <a:endParaRPr lang="en-US"/>
        </a:p>
      </dgm:t>
    </dgm:pt>
    <dgm:pt modelId="{5222D4BF-CB79-49D4-9ADB-0E12BF885B2F}" type="sibTrans" cxnId="{19FE11E2-152C-41B7-8ABC-3F227C196F38}">
      <dgm:prSet/>
      <dgm:spPr/>
      <dgm:t>
        <a:bodyPr/>
        <a:lstStyle/>
        <a:p>
          <a:endParaRPr lang="en-US"/>
        </a:p>
      </dgm:t>
    </dgm:pt>
    <dgm:pt modelId="{69B690C6-251E-4F71-B8EA-C12C5FEB268D}" type="pres">
      <dgm:prSet presAssocID="{DE889BC1-6A0B-481D-9363-B16A896B64C9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1B34D2A-69D2-4130-814A-41752EBDD239}" type="pres">
      <dgm:prSet presAssocID="{B537B3D7-21FD-4AA6-81A3-DE300248D56C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75155-3977-49DB-AAB7-911E32B562E7}" type="pres">
      <dgm:prSet presAssocID="{6E1895BE-175A-4BCE-93BD-49A303977D50}" presName="sibTrans" presStyleLbl="sibTrans2D1" presStyleIdx="0" presStyleCnt="8"/>
      <dgm:spPr/>
      <dgm:t>
        <a:bodyPr/>
        <a:lstStyle/>
        <a:p>
          <a:endParaRPr lang="en-US"/>
        </a:p>
      </dgm:t>
    </dgm:pt>
    <dgm:pt modelId="{88B38F86-37E3-485D-819D-1392F19FD07A}" type="pres">
      <dgm:prSet presAssocID="{AC62AA95-B052-459F-A40A-BCA811950143}" presName="middleNode" presStyleCnt="0"/>
      <dgm:spPr/>
    </dgm:pt>
    <dgm:pt modelId="{720789BD-750E-4259-AF58-DCA6E2A1D16F}" type="pres">
      <dgm:prSet presAssocID="{AC62AA95-B052-459F-A40A-BCA811950143}" presName="padding" presStyleLbl="node1" presStyleIdx="0" presStyleCnt="9"/>
      <dgm:spPr/>
    </dgm:pt>
    <dgm:pt modelId="{920C1B97-E62A-4A4E-96C1-3DFFD6BF1A7F}" type="pres">
      <dgm:prSet presAssocID="{AC62AA95-B052-459F-A40A-BCA811950143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7F387-18BB-4461-8FBD-B035EAEE22BD}" type="pres">
      <dgm:prSet presAssocID="{2AF9F4AB-3062-4218-BEA3-230CB99B6F2B}" presName="sibTrans" presStyleLbl="sibTrans2D1" presStyleIdx="1" presStyleCnt="8"/>
      <dgm:spPr/>
      <dgm:t>
        <a:bodyPr/>
        <a:lstStyle/>
        <a:p>
          <a:endParaRPr lang="en-US"/>
        </a:p>
      </dgm:t>
    </dgm:pt>
    <dgm:pt modelId="{808748BA-2852-4479-81ED-D67F457CFCE5}" type="pres">
      <dgm:prSet presAssocID="{AAB8BFDA-53CD-4EAC-AA5B-1F26CE313500}" presName="middleNode" presStyleCnt="0"/>
      <dgm:spPr/>
    </dgm:pt>
    <dgm:pt modelId="{6D0CA2E1-D61F-448E-82D5-6DEF211C922E}" type="pres">
      <dgm:prSet presAssocID="{AAB8BFDA-53CD-4EAC-AA5B-1F26CE313500}" presName="padding" presStyleLbl="node1" presStyleIdx="1" presStyleCnt="9"/>
      <dgm:spPr/>
    </dgm:pt>
    <dgm:pt modelId="{C87440CF-8E57-416A-9AD6-0FE8CFA8E3A4}" type="pres">
      <dgm:prSet presAssocID="{AAB8BFDA-53CD-4EAC-AA5B-1F26CE313500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CCA54-7028-4D26-A8A4-492B7B05E8E2}" type="pres">
      <dgm:prSet presAssocID="{81D93BE9-2130-4829-B525-AFB944B56C3A}" presName="sibTrans" presStyleLbl="sibTrans2D1" presStyleIdx="2" presStyleCnt="8"/>
      <dgm:spPr/>
      <dgm:t>
        <a:bodyPr/>
        <a:lstStyle/>
        <a:p>
          <a:endParaRPr lang="en-US"/>
        </a:p>
      </dgm:t>
    </dgm:pt>
    <dgm:pt modelId="{BB60F531-C248-47A3-A2B7-85A3FB3294B4}" type="pres">
      <dgm:prSet presAssocID="{18A05F8B-5EEB-41EF-B06B-DF2316998B87}" presName="middleNode" presStyleCnt="0"/>
      <dgm:spPr/>
    </dgm:pt>
    <dgm:pt modelId="{567167BC-3502-4A55-879B-3E7B7CC6EF19}" type="pres">
      <dgm:prSet presAssocID="{18A05F8B-5EEB-41EF-B06B-DF2316998B87}" presName="padding" presStyleLbl="node1" presStyleIdx="2" presStyleCnt="9"/>
      <dgm:spPr/>
    </dgm:pt>
    <dgm:pt modelId="{ACAFBD14-4C10-4E09-9FE9-B0C6B9AC8D2E}" type="pres">
      <dgm:prSet presAssocID="{18A05F8B-5EEB-41EF-B06B-DF2316998B87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74C8B-9A2F-4BEF-A4B8-A1818B0724D1}" type="pres">
      <dgm:prSet presAssocID="{1943B5EA-B2ED-41E0-A924-0D6B7397F65D}" presName="sibTrans" presStyleLbl="sibTrans2D1" presStyleIdx="3" presStyleCnt="8"/>
      <dgm:spPr/>
      <dgm:t>
        <a:bodyPr/>
        <a:lstStyle/>
        <a:p>
          <a:endParaRPr lang="en-US"/>
        </a:p>
      </dgm:t>
    </dgm:pt>
    <dgm:pt modelId="{11BB28F8-AB8F-4E49-B149-11C08B947470}" type="pres">
      <dgm:prSet presAssocID="{9A335861-6749-4A96-A275-6D3C3C5CBD62}" presName="middleNode" presStyleCnt="0"/>
      <dgm:spPr/>
    </dgm:pt>
    <dgm:pt modelId="{CC7884F6-8F93-4C15-8ABE-10C1F80DF3CF}" type="pres">
      <dgm:prSet presAssocID="{9A335861-6749-4A96-A275-6D3C3C5CBD62}" presName="padding" presStyleLbl="node1" presStyleIdx="3" presStyleCnt="9"/>
      <dgm:spPr/>
    </dgm:pt>
    <dgm:pt modelId="{24D17CEF-4AA8-40EB-A3E3-113AA1EE1732}" type="pres">
      <dgm:prSet presAssocID="{9A335861-6749-4A96-A275-6D3C3C5CBD62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0F998-3D2D-4B79-80CA-699B1BDBCF57}" type="pres">
      <dgm:prSet presAssocID="{CAD83FA6-890F-4371-995E-CEC06793FCBA}" presName="sibTrans" presStyleLbl="sibTrans2D1" presStyleIdx="4" presStyleCnt="8"/>
      <dgm:spPr/>
      <dgm:t>
        <a:bodyPr/>
        <a:lstStyle/>
        <a:p>
          <a:endParaRPr lang="en-US"/>
        </a:p>
      </dgm:t>
    </dgm:pt>
    <dgm:pt modelId="{9F681866-A63D-435D-89C8-9DF673EE96B8}" type="pres">
      <dgm:prSet presAssocID="{8559217B-7239-49ED-808C-B63AC6587187}" presName="middleNode" presStyleCnt="0"/>
      <dgm:spPr/>
    </dgm:pt>
    <dgm:pt modelId="{E62A316A-6799-44C3-8635-6248F1A5678B}" type="pres">
      <dgm:prSet presAssocID="{8559217B-7239-49ED-808C-B63AC6587187}" presName="padding" presStyleLbl="node1" presStyleIdx="4" presStyleCnt="9"/>
      <dgm:spPr/>
    </dgm:pt>
    <dgm:pt modelId="{89BBE563-FCEF-417C-B567-CAE8DEA7383D}" type="pres">
      <dgm:prSet presAssocID="{8559217B-7239-49ED-808C-B63AC6587187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23A4A-D830-4E7D-BBDF-876FD84E3B35}" type="pres">
      <dgm:prSet presAssocID="{633783CB-2A87-49C4-8DD6-FABD509CCBEA}" presName="sibTrans" presStyleLbl="sibTrans2D1" presStyleIdx="5" presStyleCnt="8"/>
      <dgm:spPr/>
      <dgm:t>
        <a:bodyPr/>
        <a:lstStyle/>
        <a:p>
          <a:endParaRPr lang="en-US"/>
        </a:p>
      </dgm:t>
    </dgm:pt>
    <dgm:pt modelId="{34B60936-CF11-4E8D-80F3-6C36EAC2A830}" type="pres">
      <dgm:prSet presAssocID="{1F76D6EE-E9C8-48B6-9F67-DB72F225CC56}" presName="middleNode" presStyleCnt="0"/>
      <dgm:spPr/>
    </dgm:pt>
    <dgm:pt modelId="{4757E5A8-981E-4657-8E83-BA650BF6D526}" type="pres">
      <dgm:prSet presAssocID="{1F76D6EE-E9C8-48B6-9F67-DB72F225CC56}" presName="padding" presStyleLbl="node1" presStyleIdx="5" presStyleCnt="9"/>
      <dgm:spPr/>
    </dgm:pt>
    <dgm:pt modelId="{97AA838E-C3D1-4577-AFB0-8F8DB3696D30}" type="pres">
      <dgm:prSet presAssocID="{1F76D6EE-E9C8-48B6-9F67-DB72F225CC56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90767-6D6A-40C1-8973-EA457974F760}" type="pres">
      <dgm:prSet presAssocID="{B039953A-E5A8-4933-9882-BC670B7F34FF}" presName="sibTrans" presStyleLbl="sibTrans2D1" presStyleIdx="6" presStyleCnt="8"/>
      <dgm:spPr/>
      <dgm:t>
        <a:bodyPr/>
        <a:lstStyle/>
        <a:p>
          <a:endParaRPr lang="en-US"/>
        </a:p>
      </dgm:t>
    </dgm:pt>
    <dgm:pt modelId="{8DEFC1A9-15F1-49B9-9809-6C64C025AC1E}" type="pres">
      <dgm:prSet presAssocID="{AA24B556-31F6-4B71-B007-AC016F990B19}" presName="middleNode" presStyleCnt="0"/>
      <dgm:spPr/>
    </dgm:pt>
    <dgm:pt modelId="{E6622615-766A-4A38-AFDE-7433590B94DB}" type="pres">
      <dgm:prSet presAssocID="{AA24B556-31F6-4B71-B007-AC016F990B19}" presName="padding" presStyleLbl="node1" presStyleIdx="6" presStyleCnt="9"/>
      <dgm:spPr/>
    </dgm:pt>
    <dgm:pt modelId="{B5890B17-3B07-41CD-958B-36AA581CD6BD}" type="pres">
      <dgm:prSet presAssocID="{AA24B556-31F6-4B71-B007-AC016F990B19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9F006C-2E4D-4E3A-8659-5E0F5A7B3C31}" type="pres">
      <dgm:prSet presAssocID="{8A1ABE8C-EE92-44D2-9AFB-EE1B8C3E6950}" presName="sibTrans" presStyleLbl="sibTrans2D1" presStyleIdx="7" presStyleCnt="8"/>
      <dgm:spPr/>
      <dgm:t>
        <a:bodyPr/>
        <a:lstStyle/>
        <a:p>
          <a:endParaRPr lang="en-US"/>
        </a:p>
      </dgm:t>
    </dgm:pt>
    <dgm:pt modelId="{D17DBF36-FD13-4B99-91C7-39C8E8BB7738}" type="pres">
      <dgm:prSet presAssocID="{6D9F6688-B583-4361-8156-315A3FEC68DA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4A5A9B-FAB9-4349-8CE0-693D503FC9E4}" type="presOf" srcId="{AC62AA95-B052-459F-A40A-BCA811950143}" destId="{920C1B97-E62A-4A4E-96C1-3DFFD6BF1A7F}" srcOrd="0" destOrd="0" presId="urn:microsoft.com/office/officeart/2005/8/layout/bProcess2"/>
    <dgm:cxn modelId="{8808212F-9A9C-448E-96FB-45851A795ACB}" type="presOf" srcId="{DE889BC1-6A0B-481D-9363-B16A896B64C9}" destId="{69B690C6-251E-4F71-B8EA-C12C5FEB268D}" srcOrd="0" destOrd="0" presId="urn:microsoft.com/office/officeart/2005/8/layout/bProcess2"/>
    <dgm:cxn modelId="{8EA4B453-3CDB-40E7-ADB2-3FE4B7C01E02}" type="presOf" srcId="{B537B3D7-21FD-4AA6-81A3-DE300248D56C}" destId="{F1B34D2A-69D2-4130-814A-41752EBDD239}" srcOrd="0" destOrd="0" presId="urn:microsoft.com/office/officeart/2005/8/layout/bProcess2"/>
    <dgm:cxn modelId="{2FDD900E-97A2-4859-86EB-D8B9DDB066EA}" type="presOf" srcId="{18A05F8B-5EEB-41EF-B06B-DF2316998B87}" destId="{ACAFBD14-4C10-4E09-9FE9-B0C6B9AC8D2E}" srcOrd="0" destOrd="0" presId="urn:microsoft.com/office/officeart/2005/8/layout/bProcess2"/>
    <dgm:cxn modelId="{5005B6F0-54E1-4DFF-BE92-668577DF1780}" type="presOf" srcId="{1F76D6EE-E9C8-48B6-9F67-DB72F225CC56}" destId="{97AA838E-C3D1-4577-AFB0-8F8DB3696D30}" srcOrd="0" destOrd="0" presId="urn:microsoft.com/office/officeart/2005/8/layout/bProcess2"/>
    <dgm:cxn modelId="{4B2CC2B6-919E-4DF4-9146-A42EC2D02421}" type="presOf" srcId="{AAB8BFDA-53CD-4EAC-AA5B-1F26CE313500}" destId="{C87440CF-8E57-416A-9AD6-0FE8CFA8E3A4}" srcOrd="0" destOrd="0" presId="urn:microsoft.com/office/officeart/2005/8/layout/bProcess2"/>
    <dgm:cxn modelId="{BF999D2B-8A29-4D5C-96A4-8249A2BF5EEC}" srcId="{DE889BC1-6A0B-481D-9363-B16A896B64C9}" destId="{AAB8BFDA-53CD-4EAC-AA5B-1F26CE313500}" srcOrd="2" destOrd="0" parTransId="{5AEAB12E-1903-4D64-A7B5-CEE7348732EC}" sibTransId="{81D93BE9-2130-4829-B525-AFB944B56C3A}"/>
    <dgm:cxn modelId="{8BA42DB0-6CD2-4A9E-A193-C1033949A79A}" type="presOf" srcId="{8559217B-7239-49ED-808C-B63AC6587187}" destId="{89BBE563-FCEF-417C-B567-CAE8DEA7383D}" srcOrd="0" destOrd="0" presId="urn:microsoft.com/office/officeart/2005/8/layout/bProcess2"/>
    <dgm:cxn modelId="{6C240ED9-ECDF-4A65-921C-09FE283E611E}" type="presOf" srcId="{1943B5EA-B2ED-41E0-A924-0D6B7397F65D}" destId="{8C174C8B-9A2F-4BEF-A4B8-A1818B0724D1}" srcOrd="0" destOrd="0" presId="urn:microsoft.com/office/officeart/2005/8/layout/bProcess2"/>
    <dgm:cxn modelId="{090D4221-5FA8-4F70-95DD-C10DE2DEA644}" type="presOf" srcId="{9A335861-6749-4A96-A275-6D3C3C5CBD62}" destId="{24D17CEF-4AA8-40EB-A3E3-113AA1EE1732}" srcOrd="0" destOrd="0" presId="urn:microsoft.com/office/officeart/2005/8/layout/bProcess2"/>
    <dgm:cxn modelId="{F4D085C7-0FEC-4017-B698-A303B4587937}" srcId="{DE889BC1-6A0B-481D-9363-B16A896B64C9}" destId="{1F76D6EE-E9C8-48B6-9F67-DB72F225CC56}" srcOrd="6" destOrd="0" parTransId="{09DDD38A-1A70-4395-82A1-AD6DBA1562ED}" sibTransId="{B039953A-E5A8-4933-9882-BC670B7F34FF}"/>
    <dgm:cxn modelId="{AAD15F58-E141-4986-90B9-6D8D367E6C3F}" type="presOf" srcId="{2AF9F4AB-3062-4218-BEA3-230CB99B6F2B}" destId="{FFD7F387-18BB-4461-8FBD-B035EAEE22BD}" srcOrd="0" destOrd="0" presId="urn:microsoft.com/office/officeart/2005/8/layout/bProcess2"/>
    <dgm:cxn modelId="{2FDA478B-7144-4F9B-B63C-0350B90B71D1}" srcId="{DE889BC1-6A0B-481D-9363-B16A896B64C9}" destId="{18A05F8B-5EEB-41EF-B06B-DF2316998B87}" srcOrd="3" destOrd="0" parTransId="{F465D8C3-2053-47FE-A9EF-D223E6A8D349}" sibTransId="{1943B5EA-B2ED-41E0-A924-0D6B7397F65D}"/>
    <dgm:cxn modelId="{19FE11E2-152C-41B7-8ABC-3F227C196F38}" srcId="{DE889BC1-6A0B-481D-9363-B16A896B64C9}" destId="{6D9F6688-B583-4361-8156-315A3FEC68DA}" srcOrd="8" destOrd="0" parTransId="{99105AB8-051C-432B-9F80-53DAA25D3D96}" sibTransId="{5222D4BF-CB79-49D4-9ADB-0E12BF885B2F}"/>
    <dgm:cxn modelId="{1DD38B84-A20D-4CB6-A4CE-50A82724DD78}" srcId="{DE889BC1-6A0B-481D-9363-B16A896B64C9}" destId="{AA24B556-31F6-4B71-B007-AC016F990B19}" srcOrd="7" destOrd="0" parTransId="{C6D6A806-A2E6-4F6D-9557-8989CBEF75D5}" sibTransId="{8A1ABE8C-EE92-44D2-9AFB-EE1B8C3E6950}"/>
    <dgm:cxn modelId="{21DBCEBF-582A-4892-8535-C2A9DFE3ED05}" srcId="{DE889BC1-6A0B-481D-9363-B16A896B64C9}" destId="{8559217B-7239-49ED-808C-B63AC6587187}" srcOrd="5" destOrd="0" parTransId="{5ACC424E-AC58-4F88-9450-733E277CA3C1}" sibTransId="{633783CB-2A87-49C4-8DD6-FABD509CCBEA}"/>
    <dgm:cxn modelId="{407B4DB5-101B-414F-BEB4-55869B2ABEA3}" type="presOf" srcId="{6E1895BE-175A-4BCE-93BD-49A303977D50}" destId="{5A975155-3977-49DB-AAB7-911E32B562E7}" srcOrd="0" destOrd="0" presId="urn:microsoft.com/office/officeart/2005/8/layout/bProcess2"/>
    <dgm:cxn modelId="{733A33AA-7D0E-45F3-B0BE-42886E1DC4B9}" srcId="{DE889BC1-6A0B-481D-9363-B16A896B64C9}" destId="{B537B3D7-21FD-4AA6-81A3-DE300248D56C}" srcOrd="0" destOrd="0" parTransId="{753DC75E-C3CB-4566-B2A4-3A503F9F78C6}" sibTransId="{6E1895BE-175A-4BCE-93BD-49A303977D50}"/>
    <dgm:cxn modelId="{BCD71AEB-EFE9-4329-8C4C-6B48814BADEC}" type="presOf" srcId="{81D93BE9-2130-4829-B525-AFB944B56C3A}" destId="{6E0CCA54-7028-4D26-A8A4-492B7B05E8E2}" srcOrd="0" destOrd="0" presId="urn:microsoft.com/office/officeart/2005/8/layout/bProcess2"/>
    <dgm:cxn modelId="{5A38A235-3A8A-48C9-A4FD-ABEE2680B6A5}" srcId="{DE889BC1-6A0B-481D-9363-B16A896B64C9}" destId="{9A335861-6749-4A96-A275-6D3C3C5CBD62}" srcOrd="4" destOrd="0" parTransId="{659D5D15-1B1A-456B-8974-78C48FAE72E8}" sibTransId="{CAD83FA6-890F-4371-995E-CEC06793FCBA}"/>
    <dgm:cxn modelId="{CD5CB111-8A83-49BE-BD0F-D5DB209C2616}" type="presOf" srcId="{AA24B556-31F6-4B71-B007-AC016F990B19}" destId="{B5890B17-3B07-41CD-958B-36AA581CD6BD}" srcOrd="0" destOrd="0" presId="urn:microsoft.com/office/officeart/2005/8/layout/bProcess2"/>
    <dgm:cxn modelId="{EF642A42-4704-44B3-B45C-FAE4146B3C93}" srcId="{DE889BC1-6A0B-481D-9363-B16A896B64C9}" destId="{AC62AA95-B052-459F-A40A-BCA811950143}" srcOrd="1" destOrd="0" parTransId="{FA2A3D54-37FE-4941-AE24-A61EC62E0F85}" sibTransId="{2AF9F4AB-3062-4218-BEA3-230CB99B6F2B}"/>
    <dgm:cxn modelId="{E60C69CD-F4C6-4A69-8E60-1ED9250B86B1}" type="presOf" srcId="{8A1ABE8C-EE92-44D2-9AFB-EE1B8C3E6950}" destId="{009F006C-2E4D-4E3A-8659-5E0F5A7B3C31}" srcOrd="0" destOrd="0" presId="urn:microsoft.com/office/officeart/2005/8/layout/bProcess2"/>
    <dgm:cxn modelId="{7273B8F8-C7EA-42D8-A9D2-C9D8DD207429}" type="presOf" srcId="{B039953A-E5A8-4933-9882-BC670B7F34FF}" destId="{5E790767-6D6A-40C1-8973-EA457974F760}" srcOrd="0" destOrd="0" presId="urn:microsoft.com/office/officeart/2005/8/layout/bProcess2"/>
    <dgm:cxn modelId="{42B98D80-0B59-4C0C-B6AC-A028313A6ABF}" type="presOf" srcId="{CAD83FA6-890F-4371-995E-CEC06793FCBA}" destId="{9220F998-3D2D-4B79-80CA-699B1BDBCF57}" srcOrd="0" destOrd="0" presId="urn:microsoft.com/office/officeart/2005/8/layout/bProcess2"/>
    <dgm:cxn modelId="{4FF3639A-DFB7-4C92-839F-AA25696A1C8D}" type="presOf" srcId="{633783CB-2A87-49C4-8DD6-FABD509CCBEA}" destId="{C5F23A4A-D830-4E7D-BBDF-876FD84E3B35}" srcOrd="0" destOrd="0" presId="urn:microsoft.com/office/officeart/2005/8/layout/bProcess2"/>
    <dgm:cxn modelId="{CE464B16-2709-4394-90DB-099EE326E80C}" type="presOf" srcId="{6D9F6688-B583-4361-8156-315A3FEC68DA}" destId="{D17DBF36-FD13-4B99-91C7-39C8E8BB7738}" srcOrd="0" destOrd="0" presId="urn:microsoft.com/office/officeart/2005/8/layout/bProcess2"/>
    <dgm:cxn modelId="{DB539879-5E35-49DE-9BD2-E0B7B4C981F1}" type="presParOf" srcId="{69B690C6-251E-4F71-B8EA-C12C5FEB268D}" destId="{F1B34D2A-69D2-4130-814A-41752EBDD239}" srcOrd="0" destOrd="0" presId="urn:microsoft.com/office/officeart/2005/8/layout/bProcess2"/>
    <dgm:cxn modelId="{79C07D53-6675-4FD3-ACFC-B7A45D0E2C09}" type="presParOf" srcId="{69B690C6-251E-4F71-B8EA-C12C5FEB268D}" destId="{5A975155-3977-49DB-AAB7-911E32B562E7}" srcOrd="1" destOrd="0" presId="urn:microsoft.com/office/officeart/2005/8/layout/bProcess2"/>
    <dgm:cxn modelId="{65B7A13B-F808-4CCF-9A9C-79E84F7B8868}" type="presParOf" srcId="{69B690C6-251E-4F71-B8EA-C12C5FEB268D}" destId="{88B38F86-37E3-485D-819D-1392F19FD07A}" srcOrd="2" destOrd="0" presId="urn:microsoft.com/office/officeart/2005/8/layout/bProcess2"/>
    <dgm:cxn modelId="{9B2242DD-816F-4354-BCEA-963CE38FD1F0}" type="presParOf" srcId="{88B38F86-37E3-485D-819D-1392F19FD07A}" destId="{720789BD-750E-4259-AF58-DCA6E2A1D16F}" srcOrd="0" destOrd="0" presId="urn:microsoft.com/office/officeart/2005/8/layout/bProcess2"/>
    <dgm:cxn modelId="{7200769E-9A8F-4F59-97F0-12876A593CDB}" type="presParOf" srcId="{88B38F86-37E3-485D-819D-1392F19FD07A}" destId="{920C1B97-E62A-4A4E-96C1-3DFFD6BF1A7F}" srcOrd="1" destOrd="0" presId="urn:microsoft.com/office/officeart/2005/8/layout/bProcess2"/>
    <dgm:cxn modelId="{F509D85A-3845-4795-A5F4-112BAA6F4282}" type="presParOf" srcId="{69B690C6-251E-4F71-B8EA-C12C5FEB268D}" destId="{FFD7F387-18BB-4461-8FBD-B035EAEE22BD}" srcOrd="3" destOrd="0" presId="urn:microsoft.com/office/officeart/2005/8/layout/bProcess2"/>
    <dgm:cxn modelId="{291F9AFB-1390-4317-9851-55E292ACB0A8}" type="presParOf" srcId="{69B690C6-251E-4F71-B8EA-C12C5FEB268D}" destId="{808748BA-2852-4479-81ED-D67F457CFCE5}" srcOrd="4" destOrd="0" presId="urn:microsoft.com/office/officeart/2005/8/layout/bProcess2"/>
    <dgm:cxn modelId="{DB36A3D8-769A-4FDB-9825-77355F980AB6}" type="presParOf" srcId="{808748BA-2852-4479-81ED-D67F457CFCE5}" destId="{6D0CA2E1-D61F-448E-82D5-6DEF211C922E}" srcOrd="0" destOrd="0" presId="urn:microsoft.com/office/officeart/2005/8/layout/bProcess2"/>
    <dgm:cxn modelId="{B47F62A9-B61F-4F9A-97ED-984F68FB2B57}" type="presParOf" srcId="{808748BA-2852-4479-81ED-D67F457CFCE5}" destId="{C87440CF-8E57-416A-9AD6-0FE8CFA8E3A4}" srcOrd="1" destOrd="0" presId="urn:microsoft.com/office/officeart/2005/8/layout/bProcess2"/>
    <dgm:cxn modelId="{F909287D-416F-480F-A1B6-1165505E9296}" type="presParOf" srcId="{69B690C6-251E-4F71-B8EA-C12C5FEB268D}" destId="{6E0CCA54-7028-4D26-A8A4-492B7B05E8E2}" srcOrd="5" destOrd="0" presId="urn:microsoft.com/office/officeart/2005/8/layout/bProcess2"/>
    <dgm:cxn modelId="{A25ED3B1-2ECD-42CC-A51A-D9DB5D37C25A}" type="presParOf" srcId="{69B690C6-251E-4F71-B8EA-C12C5FEB268D}" destId="{BB60F531-C248-47A3-A2B7-85A3FB3294B4}" srcOrd="6" destOrd="0" presId="urn:microsoft.com/office/officeart/2005/8/layout/bProcess2"/>
    <dgm:cxn modelId="{0A76F8FE-81A5-4682-8D0A-37F59013DE34}" type="presParOf" srcId="{BB60F531-C248-47A3-A2B7-85A3FB3294B4}" destId="{567167BC-3502-4A55-879B-3E7B7CC6EF19}" srcOrd="0" destOrd="0" presId="urn:microsoft.com/office/officeart/2005/8/layout/bProcess2"/>
    <dgm:cxn modelId="{D9C5B48D-F625-4CE0-87CF-348971603E4B}" type="presParOf" srcId="{BB60F531-C248-47A3-A2B7-85A3FB3294B4}" destId="{ACAFBD14-4C10-4E09-9FE9-B0C6B9AC8D2E}" srcOrd="1" destOrd="0" presId="urn:microsoft.com/office/officeart/2005/8/layout/bProcess2"/>
    <dgm:cxn modelId="{FB733AA8-98E4-4A40-BD7A-68A5DCE28B55}" type="presParOf" srcId="{69B690C6-251E-4F71-B8EA-C12C5FEB268D}" destId="{8C174C8B-9A2F-4BEF-A4B8-A1818B0724D1}" srcOrd="7" destOrd="0" presId="urn:microsoft.com/office/officeart/2005/8/layout/bProcess2"/>
    <dgm:cxn modelId="{DBB159B0-7DAA-43F3-A4DB-D937BFE1C11B}" type="presParOf" srcId="{69B690C6-251E-4F71-B8EA-C12C5FEB268D}" destId="{11BB28F8-AB8F-4E49-B149-11C08B947470}" srcOrd="8" destOrd="0" presId="urn:microsoft.com/office/officeart/2005/8/layout/bProcess2"/>
    <dgm:cxn modelId="{FDBB9633-5CAF-4E60-B8FA-4AAC44C64D85}" type="presParOf" srcId="{11BB28F8-AB8F-4E49-B149-11C08B947470}" destId="{CC7884F6-8F93-4C15-8ABE-10C1F80DF3CF}" srcOrd="0" destOrd="0" presId="urn:microsoft.com/office/officeart/2005/8/layout/bProcess2"/>
    <dgm:cxn modelId="{38D8B0A5-906E-4904-B139-29B449785E2D}" type="presParOf" srcId="{11BB28F8-AB8F-4E49-B149-11C08B947470}" destId="{24D17CEF-4AA8-40EB-A3E3-113AA1EE1732}" srcOrd="1" destOrd="0" presId="urn:microsoft.com/office/officeart/2005/8/layout/bProcess2"/>
    <dgm:cxn modelId="{16985427-385D-46EA-AFC6-84973B592F88}" type="presParOf" srcId="{69B690C6-251E-4F71-B8EA-C12C5FEB268D}" destId="{9220F998-3D2D-4B79-80CA-699B1BDBCF57}" srcOrd="9" destOrd="0" presId="urn:microsoft.com/office/officeart/2005/8/layout/bProcess2"/>
    <dgm:cxn modelId="{788AD717-4593-4825-B2D4-47044E521807}" type="presParOf" srcId="{69B690C6-251E-4F71-B8EA-C12C5FEB268D}" destId="{9F681866-A63D-435D-89C8-9DF673EE96B8}" srcOrd="10" destOrd="0" presId="urn:microsoft.com/office/officeart/2005/8/layout/bProcess2"/>
    <dgm:cxn modelId="{247DB813-27DF-4E59-BCF9-72BA20729075}" type="presParOf" srcId="{9F681866-A63D-435D-89C8-9DF673EE96B8}" destId="{E62A316A-6799-44C3-8635-6248F1A5678B}" srcOrd="0" destOrd="0" presId="urn:microsoft.com/office/officeart/2005/8/layout/bProcess2"/>
    <dgm:cxn modelId="{738795A4-FA11-42EE-AACB-A0738ECE7F73}" type="presParOf" srcId="{9F681866-A63D-435D-89C8-9DF673EE96B8}" destId="{89BBE563-FCEF-417C-B567-CAE8DEA7383D}" srcOrd="1" destOrd="0" presId="urn:microsoft.com/office/officeart/2005/8/layout/bProcess2"/>
    <dgm:cxn modelId="{84E6D258-68D8-4462-B04F-941C5B1F971B}" type="presParOf" srcId="{69B690C6-251E-4F71-B8EA-C12C5FEB268D}" destId="{C5F23A4A-D830-4E7D-BBDF-876FD84E3B35}" srcOrd="11" destOrd="0" presId="urn:microsoft.com/office/officeart/2005/8/layout/bProcess2"/>
    <dgm:cxn modelId="{98D38A2E-48CE-4D72-9489-B01637EED7D0}" type="presParOf" srcId="{69B690C6-251E-4F71-B8EA-C12C5FEB268D}" destId="{34B60936-CF11-4E8D-80F3-6C36EAC2A830}" srcOrd="12" destOrd="0" presId="urn:microsoft.com/office/officeart/2005/8/layout/bProcess2"/>
    <dgm:cxn modelId="{18848D1D-29CA-4731-AAD7-EC13B3A95E8E}" type="presParOf" srcId="{34B60936-CF11-4E8D-80F3-6C36EAC2A830}" destId="{4757E5A8-981E-4657-8E83-BA650BF6D526}" srcOrd="0" destOrd="0" presId="urn:microsoft.com/office/officeart/2005/8/layout/bProcess2"/>
    <dgm:cxn modelId="{B4807289-F80C-41EB-B057-DB0340AD4C84}" type="presParOf" srcId="{34B60936-CF11-4E8D-80F3-6C36EAC2A830}" destId="{97AA838E-C3D1-4577-AFB0-8F8DB3696D30}" srcOrd="1" destOrd="0" presId="urn:microsoft.com/office/officeart/2005/8/layout/bProcess2"/>
    <dgm:cxn modelId="{2B8AC29F-C06F-4168-850C-6268CA7F9530}" type="presParOf" srcId="{69B690C6-251E-4F71-B8EA-C12C5FEB268D}" destId="{5E790767-6D6A-40C1-8973-EA457974F760}" srcOrd="13" destOrd="0" presId="urn:microsoft.com/office/officeart/2005/8/layout/bProcess2"/>
    <dgm:cxn modelId="{3DEC8493-6EEF-4839-94B5-7EEC6B6586D1}" type="presParOf" srcId="{69B690C6-251E-4F71-B8EA-C12C5FEB268D}" destId="{8DEFC1A9-15F1-49B9-9809-6C64C025AC1E}" srcOrd="14" destOrd="0" presId="urn:microsoft.com/office/officeart/2005/8/layout/bProcess2"/>
    <dgm:cxn modelId="{298696BF-6908-4C86-B41D-724CBEBCC5F7}" type="presParOf" srcId="{8DEFC1A9-15F1-49B9-9809-6C64C025AC1E}" destId="{E6622615-766A-4A38-AFDE-7433590B94DB}" srcOrd="0" destOrd="0" presId="urn:microsoft.com/office/officeart/2005/8/layout/bProcess2"/>
    <dgm:cxn modelId="{CB84520D-D080-4FDE-BEC4-FCF058D8E3BE}" type="presParOf" srcId="{8DEFC1A9-15F1-49B9-9809-6C64C025AC1E}" destId="{B5890B17-3B07-41CD-958B-36AA581CD6BD}" srcOrd="1" destOrd="0" presId="urn:microsoft.com/office/officeart/2005/8/layout/bProcess2"/>
    <dgm:cxn modelId="{C83C55CA-A368-4ECA-9F05-437A2C3218DF}" type="presParOf" srcId="{69B690C6-251E-4F71-B8EA-C12C5FEB268D}" destId="{009F006C-2E4D-4E3A-8659-5E0F5A7B3C31}" srcOrd="15" destOrd="0" presId="urn:microsoft.com/office/officeart/2005/8/layout/bProcess2"/>
    <dgm:cxn modelId="{00BD2CD6-C5E8-4983-8EE0-FC8A4BEC6786}" type="presParOf" srcId="{69B690C6-251E-4F71-B8EA-C12C5FEB268D}" destId="{D17DBF36-FD13-4B99-91C7-39C8E8BB7738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889BC1-6A0B-481D-9363-B16A896B64C9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37B3D7-21FD-4AA6-81A3-DE300248D56C}">
      <dgm:prSet phldrT="[Text]"/>
      <dgm:spPr>
        <a:solidFill>
          <a:srgbClr val="006633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/>
            <a:t> Cost</a:t>
          </a:r>
          <a:endParaRPr lang="en-US" b="0" dirty="0"/>
        </a:p>
      </dgm:t>
    </dgm:pt>
    <dgm:pt modelId="{753DC75E-C3CB-4566-B2A4-3A503F9F78C6}" type="parTrans" cxnId="{733A33AA-7D0E-45F3-B0BE-42886E1DC4B9}">
      <dgm:prSet/>
      <dgm:spPr/>
      <dgm:t>
        <a:bodyPr/>
        <a:lstStyle/>
        <a:p>
          <a:endParaRPr lang="en-US"/>
        </a:p>
      </dgm:t>
    </dgm:pt>
    <dgm:pt modelId="{6E1895BE-175A-4BCE-93BD-49A303977D50}" type="sibTrans" cxnId="{733A33AA-7D0E-45F3-B0BE-42886E1DC4B9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6D9F6688-B583-4361-8156-315A3FEC68DA}">
      <dgm:prSet phldrT="[Text]"/>
      <dgm:spPr>
        <a:solidFill>
          <a:srgbClr val="006633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0" dirty="0" smtClean="0"/>
            <a:t>Production Capacity</a:t>
          </a:r>
          <a:endParaRPr lang="en-US" b="0" dirty="0"/>
        </a:p>
      </dgm:t>
    </dgm:pt>
    <dgm:pt modelId="{99105AB8-051C-432B-9F80-53DAA25D3D96}" type="parTrans" cxnId="{19FE11E2-152C-41B7-8ABC-3F227C196F38}">
      <dgm:prSet/>
      <dgm:spPr/>
      <dgm:t>
        <a:bodyPr/>
        <a:lstStyle/>
        <a:p>
          <a:endParaRPr lang="en-US"/>
        </a:p>
      </dgm:t>
    </dgm:pt>
    <dgm:pt modelId="{5222D4BF-CB79-49D4-9ADB-0E12BF885B2F}" type="sibTrans" cxnId="{19FE11E2-152C-41B7-8ABC-3F227C196F38}">
      <dgm:prSet/>
      <dgm:spPr/>
      <dgm:t>
        <a:bodyPr/>
        <a:lstStyle/>
        <a:p>
          <a:endParaRPr lang="en-US"/>
        </a:p>
      </dgm:t>
    </dgm:pt>
    <dgm:pt modelId="{AA24B556-31F6-4B71-B007-AC016F990B19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Non-Essential Item</a:t>
          </a:r>
          <a:endParaRPr lang="en-US" sz="1200" dirty="0">
            <a:solidFill>
              <a:schemeClr val="tx1"/>
            </a:solidFill>
          </a:endParaRPr>
        </a:p>
      </dgm:t>
    </dgm:pt>
    <dgm:pt modelId="{8A1ABE8C-EE92-44D2-9AFB-EE1B8C3E6950}" type="sibTrans" cxnId="{1DD38B84-A20D-4CB6-A4CE-50A82724DD78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C6D6A806-A2E6-4F6D-9557-8989CBEF75D5}" type="parTrans" cxnId="{1DD38B84-A20D-4CB6-A4CE-50A82724DD78}">
      <dgm:prSet/>
      <dgm:spPr/>
      <dgm:t>
        <a:bodyPr/>
        <a:lstStyle/>
        <a:p>
          <a:endParaRPr lang="en-US"/>
        </a:p>
      </dgm:t>
    </dgm:pt>
    <dgm:pt modelId="{1F76D6EE-E9C8-48B6-9F67-DB72F225CC56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Brand preference</a:t>
          </a:r>
          <a:endParaRPr lang="en-US" sz="1200" dirty="0">
            <a:solidFill>
              <a:schemeClr val="tx1"/>
            </a:solidFill>
          </a:endParaRPr>
        </a:p>
      </dgm:t>
    </dgm:pt>
    <dgm:pt modelId="{B039953A-E5A8-4933-9882-BC670B7F34FF}" type="sibTrans" cxnId="{F4D085C7-0FEC-4017-B698-A303B4587937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09DDD38A-1A70-4395-82A1-AD6DBA1562ED}" type="parTrans" cxnId="{F4D085C7-0FEC-4017-B698-A303B4587937}">
      <dgm:prSet/>
      <dgm:spPr/>
      <dgm:t>
        <a:bodyPr/>
        <a:lstStyle/>
        <a:p>
          <a:endParaRPr lang="en-US"/>
        </a:p>
      </dgm:t>
    </dgm:pt>
    <dgm:pt modelId="{8559217B-7239-49ED-808C-B63AC6587187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Inventory Planning</a:t>
          </a:r>
          <a:endParaRPr lang="en-US" sz="1200" dirty="0">
            <a:solidFill>
              <a:schemeClr val="tx1"/>
            </a:solidFill>
          </a:endParaRPr>
        </a:p>
      </dgm:t>
    </dgm:pt>
    <dgm:pt modelId="{633783CB-2A87-49C4-8DD6-FABD509CCBEA}" type="sibTrans" cxnId="{21DBCEBF-582A-4892-8535-C2A9DFE3ED05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5ACC424E-AC58-4F88-9450-733E277CA3C1}" type="parTrans" cxnId="{21DBCEBF-582A-4892-8535-C2A9DFE3ED05}">
      <dgm:prSet/>
      <dgm:spPr/>
      <dgm:t>
        <a:bodyPr/>
        <a:lstStyle/>
        <a:p>
          <a:endParaRPr lang="en-US"/>
        </a:p>
      </dgm:t>
    </dgm:pt>
    <dgm:pt modelId="{9A335861-6749-4A96-A275-6D3C3C5CBD62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Small Volumes</a:t>
          </a:r>
          <a:endParaRPr lang="en-US" sz="1200" dirty="0">
            <a:solidFill>
              <a:schemeClr val="tx1"/>
            </a:solidFill>
          </a:endParaRPr>
        </a:p>
      </dgm:t>
    </dgm:pt>
    <dgm:pt modelId="{CAD83FA6-890F-4371-995E-CEC06793FCBA}" type="sibTrans" cxnId="{5A38A235-3A8A-48C9-A4FD-ABEE2680B6A5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659D5D15-1B1A-456B-8974-78C48FAE72E8}" type="parTrans" cxnId="{5A38A235-3A8A-48C9-A4FD-ABEE2680B6A5}">
      <dgm:prSet/>
      <dgm:spPr/>
      <dgm:t>
        <a:bodyPr/>
        <a:lstStyle/>
        <a:p>
          <a:endParaRPr lang="en-US"/>
        </a:p>
      </dgm:t>
    </dgm:pt>
    <dgm:pt modelId="{18A05F8B-5EEB-41EF-B06B-DF2316998B87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Supplier Compe-tencies</a:t>
          </a:r>
          <a:endParaRPr lang="en-US" sz="1200" dirty="0">
            <a:solidFill>
              <a:schemeClr val="tx1"/>
            </a:solidFill>
          </a:endParaRPr>
        </a:p>
      </dgm:t>
    </dgm:pt>
    <dgm:pt modelId="{1943B5EA-B2ED-41E0-A924-0D6B7397F65D}" type="sibTrans" cxnId="{2FDA478B-7144-4F9B-B63C-0350B90B71D1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F465D8C3-2053-47FE-A9EF-D223E6A8D349}" type="parTrans" cxnId="{2FDA478B-7144-4F9B-B63C-0350B90B71D1}">
      <dgm:prSet/>
      <dgm:spPr/>
      <dgm:t>
        <a:bodyPr/>
        <a:lstStyle/>
        <a:p>
          <a:endParaRPr lang="en-US"/>
        </a:p>
      </dgm:t>
    </dgm:pt>
    <dgm:pt modelId="{AAB8BFDA-53CD-4EAC-AA5B-1F26CE313500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Lack of Expertise</a:t>
          </a:r>
          <a:endParaRPr lang="en-US" sz="1200" dirty="0">
            <a:solidFill>
              <a:schemeClr val="tx1"/>
            </a:solidFill>
          </a:endParaRPr>
        </a:p>
      </dgm:t>
    </dgm:pt>
    <dgm:pt modelId="{81D93BE9-2130-4829-B525-AFB944B56C3A}" type="sibTrans" cxnId="{BF999D2B-8A29-4D5C-96A4-8249A2BF5EEC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5AEAB12E-1903-4D64-A7B5-CEE7348732EC}" type="parTrans" cxnId="{BF999D2B-8A29-4D5C-96A4-8249A2BF5EEC}">
      <dgm:prSet/>
      <dgm:spPr/>
      <dgm:t>
        <a:bodyPr/>
        <a:lstStyle/>
        <a:p>
          <a:endParaRPr lang="en-US"/>
        </a:p>
      </dgm:t>
    </dgm:pt>
    <dgm:pt modelId="{AC62AA95-B052-459F-A40A-BCA811950143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Multi-Source Policy</a:t>
          </a:r>
          <a:endParaRPr lang="en-US" sz="1200" dirty="0">
            <a:solidFill>
              <a:schemeClr val="tx1"/>
            </a:solidFill>
          </a:endParaRPr>
        </a:p>
      </dgm:t>
    </dgm:pt>
    <dgm:pt modelId="{2AF9F4AB-3062-4218-BEA3-230CB99B6F2B}" type="sibTrans" cxnId="{EF642A42-4704-44B3-B45C-FAE4146B3C93}">
      <dgm:prSet/>
      <dgm:spPr>
        <a:solidFill>
          <a:srgbClr val="336699"/>
        </a:solidFill>
        <a:ln>
          <a:solidFill>
            <a:srgbClr val="336699"/>
          </a:solidFill>
        </a:ln>
      </dgm:spPr>
      <dgm:t>
        <a:bodyPr/>
        <a:lstStyle/>
        <a:p>
          <a:endParaRPr lang="en-US"/>
        </a:p>
      </dgm:t>
    </dgm:pt>
    <dgm:pt modelId="{FA2A3D54-37FE-4941-AE24-A61EC62E0F85}" type="parTrans" cxnId="{EF642A42-4704-44B3-B45C-FAE4146B3C93}">
      <dgm:prSet/>
      <dgm:spPr/>
      <dgm:t>
        <a:bodyPr/>
        <a:lstStyle/>
        <a:p>
          <a:endParaRPr lang="en-US"/>
        </a:p>
      </dgm:t>
    </dgm:pt>
    <dgm:pt modelId="{69B690C6-251E-4F71-B8EA-C12C5FEB268D}" type="pres">
      <dgm:prSet presAssocID="{DE889BC1-6A0B-481D-9363-B16A896B64C9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1B34D2A-69D2-4130-814A-41752EBDD239}" type="pres">
      <dgm:prSet presAssocID="{B537B3D7-21FD-4AA6-81A3-DE300248D56C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75155-3977-49DB-AAB7-911E32B562E7}" type="pres">
      <dgm:prSet presAssocID="{6E1895BE-175A-4BCE-93BD-49A303977D50}" presName="sibTrans" presStyleLbl="sibTrans2D1" presStyleIdx="0" presStyleCnt="8"/>
      <dgm:spPr/>
      <dgm:t>
        <a:bodyPr/>
        <a:lstStyle/>
        <a:p>
          <a:endParaRPr lang="en-US"/>
        </a:p>
      </dgm:t>
    </dgm:pt>
    <dgm:pt modelId="{88B38F86-37E3-485D-819D-1392F19FD07A}" type="pres">
      <dgm:prSet presAssocID="{AC62AA95-B052-459F-A40A-BCA811950143}" presName="middleNode" presStyleCnt="0"/>
      <dgm:spPr/>
    </dgm:pt>
    <dgm:pt modelId="{720789BD-750E-4259-AF58-DCA6E2A1D16F}" type="pres">
      <dgm:prSet presAssocID="{AC62AA95-B052-459F-A40A-BCA811950143}" presName="padding" presStyleLbl="node1" presStyleIdx="0" presStyleCnt="9"/>
      <dgm:spPr/>
    </dgm:pt>
    <dgm:pt modelId="{920C1B97-E62A-4A4E-96C1-3DFFD6BF1A7F}" type="pres">
      <dgm:prSet presAssocID="{AC62AA95-B052-459F-A40A-BCA811950143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7F387-18BB-4461-8FBD-B035EAEE22BD}" type="pres">
      <dgm:prSet presAssocID="{2AF9F4AB-3062-4218-BEA3-230CB99B6F2B}" presName="sibTrans" presStyleLbl="sibTrans2D1" presStyleIdx="1" presStyleCnt="8"/>
      <dgm:spPr/>
      <dgm:t>
        <a:bodyPr/>
        <a:lstStyle/>
        <a:p>
          <a:endParaRPr lang="en-US"/>
        </a:p>
      </dgm:t>
    </dgm:pt>
    <dgm:pt modelId="{808748BA-2852-4479-81ED-D67F457CFCE5}" type="pres">
      <dgm:prSet presAssocID="{AAB8BFDA-53CD-4EAC-AA5B-1F26CE313500}" presName="middleNode" presStyleCnt="0"/>
      <dgm:spPr/>
    </dgm:pt>
    <dgm:pt modelId="{6D0CA2E1-D61F-448E-82D5-6DEF211C922E}" type="pres">
      <dgm:prSet presAssocID="{AAB8BFDA-53CD-4EAC-AA5B-1F26CE313500}" presName="padding" presStyleLbl="node1" presStyleIdx="1" presStyleCnt="9"/>
      <dgm:spPr/>
    </dgm:pt>
    <dgm:pt modelId="{C87440CF-8E57-416A-9AD6-0FE8CFA8E3A4}" type="pres">
      <dgm:prSet presAssocID="{AAB8BFDA-53CD-4EAC-AA5B-1F26CE313500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CCA54-7028-4D26-A8A4-492B7B05E8E2}" type="pres">
      <dgm:prSet presAssocID="{81D93BE9-2130-4829-B525-AFB944B56C3A}" presName="sibTrans" presStyleLbl="sibTrans2D1" presStyleIdx="2" presStyleCnt="8"/>
      <dgm:spPr/>
      <dgm:t>
        <a:bodyPr/>
        <a:lstStyle/>
        <a:p>
          <a:endParaRPr lang="en-US"/>
        </a:p>
      </dgm:t>
    </dgm:pt>
    <dgm:pt modelId="{BB60F531-C248-47A3-A2B7-85A3FB3294B4}" type="pres">
      <dgm:prSet presAssocID="{18A05F8B-5EEB-41EF-B06B-DF2316998B87}" presName="middleNode" presStyleCnt="0"/>
      <dgm:spPr/>
    </dgm:pt>
    <dgm:pt modelId="{567167BC-3502-4A55-879B-3E7B7CC6EF19}" type="pres">
      <dgm:prSet presAssocID="{18A05F8B-5EEB-41EF-B06B-DF2316998B87}" presName="padding" presStyleLbl="node1" presStyleIdx="2" presStyleCnt="9"/>
      <dgm:spPr/>
    </dgm:pt>
    <dgm:pt modelId="{ACAFBD14-4C10-4E09-9FE9-B0C6B9AC8D2E}" type="pres">
      <dgm:prSet presAssocID="{18A05F8B-5EEB-41EF-B06B-DF2316998B87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74C8B-9A2F-4BEF-A4B8-A1818B0724D1}" type="pres">
      <dgm:prSet presAssocID="{1943B5EA-B2ED-41E0-A924-0D6B7397F65D}" presName="sibTrans" presStyleLbl="sibTrans2D1" presStyleIdx="3" presStyleCnt="8"/>
      <dgm:spPr/>
      <dgm:t>
        <a:bodyPr/>
        <a:lstStyle/>
        <a:p>
          <a:endParaRPr lang="en-US"/>
        </a:p>
      </dgm:t>
    </dgm:pt>
    <dgm:pt modelId="{11BB28F8-AB8F-4E49-B149-11C08B947470}" type="pres">
      <dgm:prSet presAssocID="{9A335861-6749-4A96-A275-6D3C3C5CBD62}" presName="middleNode" presStyleCnt="0"/>
      <dgm:spPr/>
    </dgm:pt>
    <dgm:pt modelId="{CC7884F6-8F93-4C15-8ABE-10C1F80DF3CF}" type="pres">
      <dgm:prSet presAssocID="{9A335861-6749-4A96-A275-6D3C3C5CBD62}" presName="padding" presStyleLbl="node1" presStyleIdx="3" presStyleCnt="9"/>
      <dgm:spPr/>
    </dgm:pt>
    <dgm:pt modelId="{24D17CEF-4AA8-40EB-A3E3-113AA1EE1732}" type="pres">
      <dgm:prSet presAssocID="{9A335861-6749-4A96-A275-6D3C3C5CBD62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0F998-3D2D-4B79-80CA-699B1BDBCF57}" type="pres">
      <dgm:prSet presAssocID="{CAD83FA6-890F-4371-995E-CEC06793FCBA}" presName="sibTrans" presStyleLbl="sibTrans2D1" presStyleIdx="4" presStyleCnt="8"/>
      <dgm:spPr/>
      <dgm:t>
        <a:bodyPr/>
        <a:lstStyle/>
        <a:p>
          <a:endParaRPr lang="en-US"/>
        </a:p>
      </dgm:t>
    </dgm:pt>
    <dgm:pt modelId="{9F681866-A63D-435D-89C8-9DF673EE96B8}" type="pres">
      <dgm:prSet presAssocID="{8559217B-7239-49ED-808C-B63AC6587187}" presName="middleNode" presStyleCnt="0"/>
      <dgm:spPr/>
    </dgm:pt>
    <dgm:pt modelId="{E62A316A-6799-44C3-8635-6248F1A5678B}" type="pres">
      <dgm:prSet presAssocID="{8559217B-7239-49ED-808C-B63AC6587187}" presName="padding" presStyleLbl="node1" presStyleIdx="4" presStyleCnt="9"/>
      <dgm:spPr/>
    </dgm:pt>
    <dgm:pt modelId="{89BBE563-FCEF-417C-B567-CAE8DEA7383D}" type="pres">
      <dgm:prSet presAssocID="{8559217B-7239-49ED-808C-B63AC6587187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23A4A-D830-4E7D-BBDF-876FD84E3B35}" type="pres">
      <dgm:prSet presAssocID="{633783CB-2A87-49C4-8DD6-FABD509CCBEA}" presName="sibTrans" presStyleLbl="sibTrans2D1" presStyleIdx="5" presStyleCnt="8"/>
      <dgm:spPr/>
      <dgm:t>
        <a:bodyPr/>
        <a:lstStyle/>
        <a:p>
          <a:endParaRPr lang="en-US"/>
        </a:p>
      </dgm:t>
    </dgm:pt>
    <dgm:pt modelId="{34B60936-CF11-4E8D-80F3-6C36EAC2A830}" type="pres">
      <dgm:prSet presAssocID="{1F76D6EE-E9C8-48B6-9F67-DB72F225CC56}" presName="middleNode" presStyleCnt="0"/>
      <dgm:spPr/>
    </dgm:pt>
    <dgm:pt modelId="{4757E5A8-981E-4657-8E83-BA650BF6D526}" type="pres">
      <dgm:prSet presAssocID="{1F76D6EE-E9C8-48B6-9F67-DB72F225CC56}" presName="padding" presStyleLbl="node1" presStyleIdx="5" presStyleCnt="9"/>
      <dgm:spPr/>
    </dgm:pt>
    <dgm:pt modelId="{97AA838E-C3D1-4577-AFB0-8F8DB3696D30}" type="pres">
      <dgm:prSet presAssocID="{1F76D6EE-E9C8-48B6-9F67-DB72F225CC56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90767-6D6A-40C1-8973-EA457974F760}" type="pres">
      <dgm:prSet presAssocID="{B039953A-E5A8-4933-9882-BC670B7F34FF}" presName="sibTrans" presStyleLbl="sibTrans2D1" presStyleIdx="6" presStyleCnt="8"/>
      <dgm:spPr/>
      <dgm:t>
        <a:bodyPr/>
        <a:lstStyle/>
        <a:p>
          <a:endParaRPr lang="en-US"/>
        </a:p>
      </dgm:t>
    </dgm:pt>
    <dgm:pt modelId="{8DEFC1A9-15F1-49B9-9809-6C64C025AC1E}" type="pres">
      <dgm:prSet presAssocID="{AA24B556-31F6-4B71-B007-AC016F990B19}" presName="middleNode" presStyleCnt="0"/>
      <dgm:spPr/>
    </dgm:pt>
    <dgm:pt modelId="{E6622615-766A-4A38-AFDE-7433590B94DB}" type="pres">
      <dgm:prSet presAssocID="{AA24B556-31F6-4B71-B007-AC016F990B19}" presName="padding" presStyleLbl="node1" presStyleIdx="6" presStyleCnt="9"/>
      <dgm:spPr/>
    </dgm:pt>
    <dgm:pt modelId="{B5890B17-3B07-41CD-958B-36AA581CD6BD}" type="pres">
      <dgm:prSet presAssocID="{AA24B556-31F6-4B71-B007-AC016F990B19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9F006C-2E4D-4E3A-8659-5E0F5A7B3C31}" type="pres">
      <dgm:prSet presAssocID="{8A1ABE8C-EE92-44D2-9AFB-EE1B8C3E6950}" presName="sibTrans" presStyleLbl="sibTrans2D1" presStyleIdx="7" presStyleCnt="8"/>
      <dgm:spPr/>
      <dgm:t>
        <a:bodyPr/>
        <a:lstStyle/>
        <a:p>
          <a:endParaRPr lang="en-US"/>
        </a:p>
      </dgm:t>
    </dgm:pt>
    <dgm:pt modelId="{D17DBF36-FD13-4B99-91C7-39C8E8BB7738}" type="pres">
      <dgm:prSet presAssocID="{6D9F6688-B583-4361-8156-315A3FEC68DA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C64642-8853-41E7-B639-F26676B84D80}" type="presOf" srcId="{8A1ABE8C-EE92-44D2-9AFB-EE1B8C3E6950}" destId="{009F006C-2E4D-4E3A-8659-5E0F5A7B3C31}" srcOrd="0" destOrd="0" presId="urn:microsoft.com/office/officeart/2005/8/layout/bProcess2"/>
    <dgm:cxn modelId="{21FDF3E5-434A-4E67-88DC-A7B2F39A9CBC}" type="presOf" srcId="{1943B5EA-B2ED-41E0-A924-0D6B7397F65D}" destId="{8C174C8B-9A2F-4BEF-A4B8-A1818B0724D1}" srcOrd="0" destOrd="0" presId="urn:microsoft.com/office/officeart/2005/8/layout/bProcess2"/>
    <dgm:cxn modelId="{F18C4832-FFAE-4221-9AAF-BF20F2E031E3}" type="presOf" srcId="{1F76D6EE-E9C8-48B6-9F67-DB72F225CC56}" destId="{97AA838E-C3D1-4577-AFB0-8F8DB3696D30}" srcOrd="0" destOrd="0" presId="urn:microsoft.com/office/officeart/2005/8/layout/bProcess2"/>
    <dgm:cxn modelId="{BF999D2B-8A29-4D5C-96A4-8249A2BF5EEC}" srcId="{DE889BC1-6A0B-481D-9363-B16A896B64C9}" destId="{AAB8BFDA-53CD-4EAC-AA5B-1F26CE313500}" srcOrd="2" destOrd="0" parTransId="{5AEAB12E-1903-4D64-A7B5-CEE7348732EC}" sibTransId="{81D93BE9-2130-4829-B525-AFB944B56C3A}"/>
    <dgm:cxn modelId="{0F42ECE6-749C-4789-BCF1-CE66035D3C84}" type="presOf" srcId="{2AF9F4AB-3062-4218-BEA3-230CB99B6F2B}" destId="{FFD7F387-18BB-4461-8FBD-B035EAEE22BD}" srcOrd="0" destOrd="0" presId="urn:microsoft.com/office/officeart/2005/8/layout/bProcess2"/>
    <dgm:cxn modelId="{61975743-EE01-42A0-ACF3-43FBF4E882B4}" type="presOf" srcId="{CAD83FA6-890F-4371-995E-CEC06793FCBA}" destId="{9220F998-3D2D-4B79-80CA-699B1BDBCF57}" srcOrd="0" destOrd="0" presId="urn:microsoft.com/office/officeart/2005/8/layout/bProcess2"/>
    <dgm:cxn modelId="{D6E70E14-EF84-4519-8150-C875441E74C7}" type="presOf" srcId="{DE889BC1-6A0B-481D-9363-B16A896B64C9}" destId="{69B690C6-251E-4F71-B8EA-C12C5FEB268D}" srcOrd="0" destOrd="0" presId="urn:microsoft.com/office/officeart/2005/8/layout/bProcess2"/>
    <dgm:cxn modelId="{AEEDB33A-C43C-4A05-9E17-2A0B6841184D}" type="presOf" srcId="{AC62AA95-B052-459F-A40A-BCA811950143}" destId="{920C1B97-E62A-4A4E-96C1-3DFFD6BF1A7F}" srcOrd="0" destOrd="0" presId="urn:microsoft.com/office/officeart/2005/8/layout/bProcess2"/>
    <dgm:cxn modelId="{587861C2-4547-4C88-854C-50BBCE8E4D24}" type="presOf" srcId="{633783CB-2A87-49C4-8DD6-FABD509CCBEA}" destId="{C5F23A4A-D830-4E7D-BBDF-876FD84E3B35}" srcOrd="0" destOrd="0" presId="urn:microsoft.com/office/officeart/2005/8/layout/bProcess2"/>
    <dgm:cxn modelId="{F4D085C7-0FEC-4017-B698-A303B4587937}" srcId="{DE889BC1-6A0B-481D-9363-B16A896B64C9}" destId="{1F76D6EE-E9C8-48B6-9F67-DB72F225CC56}" srcOrd="6" destOrd="0" parTransId="{09DDD38A-1A70-4395-82A1-AD6DBA1562ED}" sibTransId="{B039953A-E5A8-4933-9882-BC670B7F34FF}"/>
    <dgm:cxn modelId="{9BD29650-7AE4-4E2D-B3CF-009410F1961F}" type="presOf" srcId="{AA24B556-31F6-4B71-B007-AC016F990B19}" destId="{B5890B17-3B07-41CD-958B-36AA581CD6BD}" srcOrd="0" destOrd="0" presId="urn:microsoft.com/office/officeart/2005/8/layout/bProcess2"/>
    <dgm:cxn modelId="{819CAE09-7EFF-460F-8589-2727685429EF}" type="presOf" srcId="{8559217B-7239-49ED-808C-B63AC6587187}" destId="{89BBE563-FCEF-417C-B567-CAE8DEA7383D}" srcOrd="0" destOrd="0" presId="urn:microsoft.com/office/officeart/2005/8/layout/bProcess2"/>
    <dgm:cxn modelId="{0650EB86-4E6C-4C9C-8DDB-2B884F8932F5}" type="presOf" srcId="{6E1895BE-175A-4BCE-93BD-49A303977D50}" destId="{5A975155-3977-49DB-AAB7-911E32B562E7}" srcOrd="0" destOrd="0" presId="urn:microsoft.com/office/officeart/2005/8/layout/bProcess2"/>
    <dgm:cxn modelId="{2FDA478B-7144-4F9B-B63C-0350B90B71D1}" srcId="{DE889BC1-6A0B-481D-9363-B16A896B64C9}" destId="{18A05F8B-5EEB-41EF-B06B-DF2316998B87}" srcOrd="3" destOrd="0" parTransId="{F465D8C3-2053-47FE-A9EF-D223E6A8D349}" sibTransId="{1943B5EA-B2ED-41E0-A924-0D6B7397F65D}"/>
    <dgm:cxn modelId="{A04B2326-17E6-4F25-A5D0-29B90EB51AAA}" type="presOf" srcId="{81D93BE9-2130-4829-B525-AFB944B56C3A}" destId="{6E0CCA54-7028-4D26-A8A4-492B7B05E8E2}" srcOrd="0" destOrd="0" presId="urn:microsoft.com/office/officeart/2005/8/layout/bProcess2"/>
    <dgm:cxn modelId="{19FE11E2-152C-41B7-8ABC-3F227C196F38}" srcId="{DE889BC1-6A0B-481D-9363-B16A896B64C9}" destId="{6D9F6688-B583-4361-8156-315A3FEC68DA}" srcOrd="8" destOrd="0" parTransId="{99105AB8-051C-432B-9F80-53DAA25D3D96}" sibTransId="{5222D4BF-CB79-49D4-9ADB-0E12BF885B2F}"/>
    <dgm:cxn modelId="{1392CB01-830F-4857-A693-302361B76C25}" type="presOf" srcId="{18A05F8B-5EEB-41EF-B06B-DF2316998B87}" destId="{ACAFBD14-4C10-4E09-9FE9-B0C6B9AC8D2E}" srcOrd="0" destOrd="0" presId="urn:microsoft.com/office/officeart/2005/8/layout/bProcess2"/>
    <dgm:cxn modelId="{1DD38B84-A20D-4CB6-A4CE-50A82724DD78}" srcId="{DE889BC1-6A0B-481D-9363-B16A896B64C9}" destId="{AA24B556-31F6-4B71-B007-AC016F990B19}" srcOrd="7" destOrd="0" parTransId="{C6D6A806-A2E6-4F6D-9557-8989CBEF75D5}" sibTransId="{8A1ABE8C-EE92-44D2-9AFB-EE1B8C3E6950}"/>
    <dgm:cxn modelId="{21DBCEBF-582A-4892-8535-C2A9DFE3ED05}" srcId="{DE889BC1-6A0B-481D-9363-B16A896B64C9}" destId="{8559217B-7239-49ED-808C-B63AC6587187}" srcOrd="5" destOrd="0" parTransId="{5ACC424E-AC58-4F88-9450-733E277CA3C1}" sibTransId="{633783CB-2A87-49C4-8DD6-FABD509CCBEA}"/>
    <dgm:cxn modelId="{733A33AA-7D0E-45F3-B0BE-42886E1DC4B9}" srcId="{DE889BC1-6A0B-481D-9363-B16A896B64C9}" destId="{B537B3D7-21FD-4AA6-81A3-DE300248D56C}" srcOrd="0" destOrd="0" parTransId="{753DC75E-C3CB-4566-B2A4-3A503F9F78C6}" sibTransId="{6E1895BE-175A-4BCE-93BD-49A303977D50}"/>
    <dgm:cxn modelId="{3C0C4BC3-4920-466C-A123-8D2A3B883F25}" type="presOf" srcId="{9A335861-6749-4A96-A275-6D3C3C5CBD62}" destId="{24D17CEF-4AA8-40EB-A3E3-113AA1EE1732}" srcOrd="0" destOrd="0" presId="urn:microsoft.com/office/officeart/2005/8/layout/bProcess2"/>
    <dgm:cxn modelId="{15A3BD9E-83FF-4768-B9C5-8BFE34EB4CB0}" type="presOf" srcId="{B039953A-E5A8-4933-9882-BC670B7F34FF}" destId="{5E790767-6D6A-40C1-8973-EA457974F760}" srcOrd="0" destOrd="0" presId="urn:microsoft.com/office/officeart/2005/8/layout/bProcess2"/>
    <dgm:cxn modelId="{5A38A235-3A8A-48C9-A4FD-ABEE2680B6A5}" srcId="{DE889BC1-6A0B-481D-9363-B16A896B64C9}" destId="{9A335861-6749-4A96-A275-6D3C3C5CBD62}" srcOrd="4" destOrd="0" parTransId="{659D5D15-1B1A-456B-8974-78C48FAE72E8}" sibTransId="{CAD83FA6-890F-4371-995E-CEC06793FCBA}"/>
    <dgm:cxn modelId="{0859C0E7-2486-491A-B4DA-58D17C9536FE}" type="presOf" srcId="{B537B3D7-21FD-4AA6-81A3-DE300248D56C}" destId="{F1B34D2A-69D2-4130-814A-41752EBDD239}" srcOrd="0" destOrd="0" presId="urn:microsoft.com/office/officeart/2005/8/layout/bProcess2"/>
    <dgm:cxn modelId="{EF642A42-4704-44B3-B45C-FAE4146B3C93}" srcId="{DE889BC1-6A0B-481D-9363-B16A896B64C9}" destId="{AC62AA95-B052-459F-A40A-BCA811950143}" srcOrd="1" destOrd="0" parTransId="{FA2A3D54-37FE-4941-AE24-A61EC62E0F85}" sibTransId="{2AF9F4AB-3062-4218-BEA3-230CB99B6F2B}"/>
    <dgm:cxn modelId="{65378715-0D0C-427C-8464-D61C253C88A6}" type="presOf" srcId="{AAB8BFDA-53CD-4EAC-AA5B-1F26CE313500}" destId="{C87440CF-8E57-416A-9AD6-0FE8CFA8E3A4}" srcOrd="0" destOrd="0" presId="urn:microsoft.com/office/officeart/2005/8/layout/bProcess2"/>
    <dgm:cxn modelId="{26DBA6DA-7E68-4476-8C8C-4A7B8D634E8C}" type="presOf" srcId="{6D9F6688-B583-4361-8156-315A3FEC68DA}" destId="{D17DBF36-FD13-4B99-91C7-39C8E8BB7738}" srcOrd="0" destOrd="0" presId="urn:microsoft.com/office/officeart/2005/8/layout/bProcess2"/>
    <dgm:cxn modelId="{0C7F8BE5-57D4-4B91-A864-58E2ED863EB9}" type="presParOf" srcId="{69B690C6-251E-4F71-B8EA-C12C5FEB268D}" destId="{F1B34D2A-69D2-4130-814A-41752EBDD239}" srcOrd="0" destOrd="0" presId="urn:microsoft.com/office/officeart/2005/8/layout/bProcess2"/>
    <dgm:cxn modelId="{F215C063-8A88-40DB-85D6-BEA3DA5AC360}" type="presParOf" srcId="{69B690C6-251E-4F71-B8EA-C12C5FEB268D}" destId="{5A975155-3977-49DB-AAB7-911E32B562E7}" srcOrd="1" destOrd="0" presId="urn:microsoft.com/office/officeart/2005/8/layout/bProcess2"/>
    <dgm:cxn modelId="{A893B42F-0B94-4F89-A889-8F69EE0737A4}" type="presParOf" srcId="{69B690C6-251E-4F71-B8EA-C12C5FEB268D}" destId="{88B38F86-37E3-485D-819D-1392F19FD07A}" srcOrd="2" destOrd="0" presId="urn:microsoft.com/office/officeart/2005/8/layout/bProcess2"/>
    <dgm:cxn modelId="{CBDB33E6-FF0D-4C72-9F5F-DC2C2F1C6267}" type="presParOf" srcId="{88B38F86-37E3-485D-819D-1392F19FD07A}" destId="{720789BD-750E-4259-AF58-DCA6E2A1D16F}" srcOrd="0" destOrd="0" presId="urn:microsoft.com/office/officeart/2005/8/layout/bProcess2"/>
    <dgm:cxn modelId="{0A28D271-8FB4-41E6-8E5C-77317626412B}" type="presParOf" srcId="{88B38F86-37E3-485D-819D-1392F19FD07A}" destId="{920C1B97-E62A-4A4E-96C1-3DFFD6BF1A7F}" srcOrd="1" destOrd="0" presId="urn:microsoft.com/office/officeart/2005/8/layout/bProcess2"/>
    <dgm:cxn modelId="{FFF9E0AD-BFE6-4D74-AFD9-1A92392DBE9C}" type="presParOf" srcId="{69B690C6-251E-4F71-B8EA-C12C5FEB268D}" destId="{FFD7F387-18BB-4461-8FBD-B035EAEE22BD}" srcOrd="3" destOrd="0" presId="urn:microsoft.com/office/officeart/2005/8/layout/bProcess2"/>
    <dgm:cxn modelId="{B0520D7D-3DE2-419C-B825-DC284AEE6512}" type="presParOf" srcId="{69B690C6-251E-4F71-B8EA-C12C5FEB268D}" destId="{808748BA-2852-4479-81ED-D67F457CFCE5}" srcOrd="4" destOrd="0" presId="urn:microsoft.com/office/officeart/2005/8/layout/bProcess2"/>
    <dgm:cxn modelId="{7FF9EC41-CEF4-465E-A210-28CA7C5D67BD}" type="presParOf" srcId="{808748BA-2852-4479-81ED-D67F457CFCE5}" destId="{6D0CA2E1-D61F-448E-82D5-6DEF211C922E}" srcOrd="0" destOrd="0" presId="urn:microsoft.com/office/officeart/2005/8/layout/bProcess2"/>
    <dgm:cxn modelId="{CC46FF45-15C7-463E-8552-8E753F6E71B7}" type="presParOf" srcId="{808748BA-2852-4479-81ED-D67F457CFCE5}" destId="{C87440CF-8E57-416A-9AD6-0FE8CFA8E3A4}" srcOrd="1" destOrd="0" presId="urn:microsoft.com/office/officeart/2005/8/layout/bProcess2"/>
    <dgm:cxn modelId="{615E4726-B1B1-4F0D-9A25-BFB0CCE75475}" type="presParOf" srcId="{69B690C6-251E-4F71-B8EA-C12C5FEB268D}" destId="{6E0CCA54-7028-4D26-A8A4-492B7B05E8E2}" srcOrd="5" destOrd="0" presId="urn:microsoft.com/office/officeart/2005/8/layout/bProcess2"/>
    <dgm:cxn modelId="{1427EB41-6D9F-4C8D-862C-F8DEF54F70C0}" type="presParOf" srcId="{69B690C6-251E-4F71-B8EA-C12C5FEB268D}" destId="{BB60F531-C248-47A3-A2B7-85A3FB3294B4}" srcOrd="6" destOrd="0" presId="urn:microsoft.com/office/officeart/2005/8/layout/bProcess2"/>
    <dgm:cxn modelId="{7BEBDA10-CD19-4F97-82B7-849952907866}" type="presParOf" srcId="{BB60F531-C248-47A3-A2B7-85A3FB3294B4}" destId="{567167BC-3502-4A55-879B-3E7B7CC6EF19}" srcOrd="0" destOrd="0" presId="urn:microsoft.com/office/officeart/2005/8/layout/bProcess2"/>
    <dgm:cxn modelId="{C8843508-BD35-417A-B2C9-010FFBBAA4BF}" type="presParOf" srcId="{BB60F531-C248-47A3-A2B7-85A3FB3294B4}" destId="{ACAFBD14-4C10-4E09-9FE9-B0C6B9AC8D2E}" srcOrd="1" destOrd="0" presId="urn:microsoft.com/office/officeart/2005/8/layout/bProcess2"/>
    <dgm:cxn modelId="{887D1638-E24C-43E6-974F-EEDE4610E11F}" type="presParOf" srcId="{69B690C6-251E-4F71-B8EA-C12C5FEB268D}" destId="{8C174C8B-9A2F-4BEF-A4B8-A1818B0724D1}" srcOrd="7" destOrd="0" presId="urn:microsoft.com/office/officeart/2005/8/layout/bProcess2"/>
    <dgm:cxn modelId="{2CFC3D81-3B35-46B6-9644-47DEC8B8A51B}" type="presParOf" srcId="{69B690C6-251E-4F71-B8EA-C12C5FEB268D}" destId="{11BB28F8-AB8F-4E49-B149-11C08B947470}" srcOrd="8" destOrd="0" presId="urn:microsoft.com/office/officeart/2005/8/layout/bProcess2"/>
    <dgm:cxn modelId="{44C67BD0-33B7-41BD-93B8-94E912647FE5}" type="presParOf" srcId="{11BB28F8-AB8F-4E49-B149-11C08B947470}" destId="{CC7884F6-8F93-4C15-8ABE-10C1F80DF3CF}" srcOrd="0" destOrd="0" presId="urn:microsoft.com/office/officeart/2005/8/layout/bProcess2"/>
    <dgm:cxn modelId="{56825550-03ED-40AB-922C-1F4C21CEAF53}" type="presParOf" srcId="{11BB28F8-AB8F-4E49-B149-11C08B947470}" destId="{24D17CEF-4AA8-40EB-A3E3-113AA1EE1732}" srcOrd="1" destOrd="0" presId="urn:microsoft.com/office/officeart/2005/8/layout/bProcess2"/>
    <dgm:cxn modelId="{A317763B-959C-4A5A-8FC7-145358650897}" type="presParOf" srcId="{69B690C6-251E-4F71-B8EA-C12C5FEB268D}" destId="{9220F998-3D2D-4B79-80CA-699B1BDBCF57}" srcOrd="9" destOrd="0" presId="urn:microsoft.com/office/officeart/2005/8/layout/bProcess2"/>
    <dgm:cxn modelId="{485E023B-30F6-4E73-9E62-42CE4927A849}" type="presParOf" srcId="{69B690C6-251E-4F71-B8EA-C12C5FEB268D}" destId="{9F681866-A63D-435D-89C8-9DF673EE96B8}" srcOrd="10" destOrd="0" presId="urn:microsoft.com/office/officeart/2005/8/layout/bProcess2"/>
    <dgm:cxn modelId="{C74AD21F-CC42-44DF-BC9D-45ED4AB42B29}" type="presParOf" srcId="{9F681866-A63D-435D-89C8-9DF673EE96B8}" destId="{E62A316A-6799-44C3-8635-6248F1A5678B}" srcOrd="0" destOrd="0" presId="urn:microsoft.com/office/officeart/2005/8/layout/bProcess2"/>
    <dgm:cxn modelId="{82BB054A-5C4C-45BF-A4D3-1D8DAAC8674D}" type="presParOf" srcId="{9F681866-A63D-435D-89C8-9DF673EE96B8}" destId="{89BBE563-FCEF-417C-B567-CAE8DEA7383D}" srcOrd="1" destOrd="0" presId="urn:microsoft.com/office/officeart/2005/8/layout/bProcess2"/>
    <dgm:cxn modelId="{3301EAED-3409-4B50-8F9E-54091F05A9CD}" type="presParOf" srcId="{69B690C6-251E-4F71-B8EA-C12C5FEB268D}" destId="{C5F23A4A-D830-4E7D-BBDF-876FD84E3B35}" srcOrd="11" destOrd="0" presId="urn:microsoft.com/office/officeart/2005/8/layout/bProcess2"/>
    <dgm:cxn modelId="{04C45170-CAE4-4A8C-9F5F-E01FF643AC7F}" type="presParOf" srcId="{69B690C6-251E-4F71-B8EA-C12C5FEB268D}" destId="{34B60936-CF11-4E8D-80F3-6C36EAC2A830}" srcOrd="12" destOrd="0" presId="urn:microsoft.com/office/officeart/2005/8/layout/bProcess2"/>
    <dgm:cxn modelId="{C25BC698-F649-473B-B66B-7D9880A083C0}" type="presParOf" srcId="{34B60936-CF11-4E8D-80F3-6C36EAC2A830}" destId="{4757E5A8-981E-4657-8E83-BA650BF6D526}" srcOrd="0" destOrd="0" presId="urn:microsoft.com/office/officeart/2005/8/layout/bProcess2"/>
    <dgm:cxn modelId="{CE81B48D-E6DC-438A-A16D-BFCB87F67C96}" type="presParOf" srcId="{34B60936-CF11-4E8D-80F3-6C36EAC2A830}" destId="{97AA838E-C3D1-4577-AFB0-8F8DB3696D30}" srcOrd="1" destOrd="0" presId="urn:microsoft.com/office/officeart/2005/8/layout/bProcess2"/>
    <dgm:cxn modelId="{0F61FBD3-AFA1-46CC-B255-7536144B3575}" type="presParOf" srcId="{69B690C6-251E-4F71-B8EA-C12C5FEB268D}" destId="{5E790767-6D6A-40C1-8973-EA457974F760}" srcOrd="13" destOrd="0" presId="urn:microsoft.com/office/officeart/2005/8/layout/bProcess2"/>
    <dgm:cxn modelId="{2A20BC87-4486-4E23-A2A0-9EF4777202F4}" type="presParOf" srcId="{69B690C6-251E-4F71-B8EA-C12C5FEB268D}" destId="{8DEFC1A9-15F1-49B9-9809-6C64C025AC1E}" srcOrd="14" destOrd="0" presId="urn:microsoft.com/office/officeart/2005/8/layout/bProcess2"/>
    <dgm:cxn modelId="{465BBAFB-53E8-4B98-931C-D1939E507B5D}" type="presParOf" srcId="{8DEFC1A9-15F1-49B9-9809-6C64C025AC1E}" destId="{E6622615-766A-4A38-AFDE-7433590B94DB}" srcOrd="0" destOrd="0" presId="urn:microsoft.com/office/officeart/2005/8/layout/bProcess2"/>
    <dgm:cxn modelId="{ADC9EF24-655F-4E5D-8F5F-D20624DAD122}" type="presParOf" srcId="{8DEFC1A9-15F1-49B9-9809-6C64C025AC1E}" destId="{B5890B17-3B07-41CD-958B-36AA581CD6BD}" srcOrd="1" destOrd="0" presId="urn:microsoft.com/office/officeart/2005/8/layout/bProcess2"/>
    <dgm:cxn modelId="{99B16602-7FBA-419D-BD71-36BB0B961479}" type="presParOf" srcId="{69B690C6-251E-4F71-B8EA-C12C5FEB268D}" destId="{009F006C-2E4D-4E3A-8659-5E0F5A7B3C31}" srcOrd="15" destOrd="0" presId="urn:microsoft.com/office/officeart/2005/8/layout/bProcess2"/>
    <dgm:cxn modelId="{6FADA47A-8DC7-410F-89D6-7018652918CB}" type="presParOf" srcId="{69B690C6-251E-4F71-B8EA-C12C5FEB268D}" destId="{D17DBF36-FD13-4B99-91C7-39C8E8BB7738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A55D6-C9BB-4DF8-8F85-6863AFF1AB22}">
      <dsp:nvSpPr>
        <dsp:cNvPr id="0" name=""/>
        <dsp:cNvSpPr/>
      </dsp:nvSpPr>
      <dsp:spPr>
        <a:xfrm>
          <a:off x="6665961" y="1124837"/>
          <a:ext cx="2931896" cy="2932438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51AC2-3F58-4BE5-AB08-D9662DC22ADE}">
      <dsp:nvSpPr>
        <dsp:cNvPr id="0" name=""/>
        <dsp:cNvSpPr/>
      </dsp:nvSpPr>
      <dsp:spPr>
        <a:xfrm>
          <a:off x="6763309" y="1222602"/>
          <a:ext cx="2737200" cy="2736908"/>
        </a:xfrm>
        <a:prstGeom prst="ellipse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/>
        </a:p>
      </dsp:txBody>
      <dsp:txXfrm>
        <a:off x="7154611" y="1613663"/>
        <a:ext cx="1954597" cy="1954787"/>
      </dsp:txXfrm>
    </dsp:sp>
    <dsp:sp modelId="{C9AA6CA2-53C5-4E7B-A6BB-A143F95C1261}">
      <dsp:nvSpPr>
        <dsp:cNvPr id="0" name=""/>
        <dsp:cNvSpPr/>
      </dsp:nvSpPr>
      <dsp:spPr>
        <a:xfrm rot="2700000">
          <a:off x="3639293" y="1128382"/>
          <a:ext cx="2924834" cy="2924834"/>
        </a:xfrm>
        <a:prstGeom prst="teardrop">
          <a:avLst>
            <a:gd name="adj" fmla="val 100000"/>
          </a:avLst>
        </a:prstGeom>
        <a:solidFill>
          <a:srgbClr val="3366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BAB0E-B9F7-401E-B877-2D6E85408B38}">
      <dsp:nvSpPr>
        <dsp:cNvPr id="0" name=""/>
        <dsp:cNvSpPr/>
      </dsp:nvSpPr>
      <dsp:spPr>
        <a:xfrm>
          <a:off x="3733111" y="1222602"/>
          <a:ext cx="2737200" cy="2736908"/>
        </a:xfrm>
        <a:prstGeom prst="ellipse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Conversion </a:t>
          </a:r>
          <a:r>
            <a:rPr lang="en-US" sz="2000" b="0" kern="1200" dirty="0" smtClean="0"/>
            <a:t>(Firm and SBU Activities, Behaviors)</a:t>
          </a:r>
          <a:endParaRPr lang="en-US" sz="2000" b="0" kern="1200" dirty="0"/>
        </a:p>
      </dsp:txBody>
      <dsp:txXfrm>
        <a:off x="4124412" y="1613663"/>
        <a:ext cx="1954597" cy="1954787"/>
      </dsp:txXfrm>
    </dsp:sp>
    <dsp:sp modelId="{46ECA1ED-C584-4BA3-B291-D77A462F458A}">
      <dsp:nvSpPr>
        <dsp:cNvPr id="0" name=""/>
        <dsp:cNvSpPr/>
      </dsp:nvSpPr>
      <dsp:spPr>
        <a:xfrm rot="2700000">
          <a:off x="609094" y="1128382"/>
          <a:ext cx="2924834" cy="2924834"/>
        </a:xfrm>
        <a:prstGeom prst="teardrop">
          <a:avLst>
            <a:gd name="adj" fmla="val 100000"/>
          </a:avLst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5899D-ABA4-4A42-8F5A-C1DD4785D388}">
      <dsp:nvSpPr>
        <dsp:cNvPr id="0" name=""/>
        <dsp:cNvSpPr/>
      </dsp:nvSpPr>
      <dsp:spPr>
        <a:xfrm>
          <a:off x="702912" y="1222602"/>
          <a:ext cx="2737200" cy="2736908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bg1"/>
              </a:solidFill>
            </a:rPr>
            <a:t>Global   Supply Chain Management</a:t>
          </a:r>
          <a:endParaRPr lang="en-US" sz="2500" b="1" kern="1200" dirty="0">
            <a:solidFill>
              <a:schemeClr val="bg1"/>
            </a:solidFill>
          </a:endParaRPr>
        </a:p>
      </dsp:txBody>
      <dsp:txXfrm>
        <a:off x="1094213" y="1613663"/>
        <a:ext cx="1954597" cy="19547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2A599-87B4-4B5D-BF9E-F2A49CC78C79}">
      <dsp:nvSpPr>
        <dsp:cNvPr id="0" name=""/>
        <dsp:cNvSpPr/>
      </dsp:nvSpPr>
      <dsp:spPr>
        <a:xfrm>
          <a:off x="1950883" y="786213"/>
          <a:ext cx="5266345" cy="5266345"/>
        </a:xfrm>
        <a:prstGeom prst="blockArc">
          <a:avLst>
            <a:gd name="adj1" fmla="val 10800000"/>
            <a:gd name="adj2" fmla="val 16200000"/>
            <a:gd name="adj3" fmla="val 4632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5A6C5-FC58-4480-A8AD-6822F4D26A7F}">
      <dsp:nvSpPr>
        <dsp:cNvPr id="0" name=""/>
        <dsp:cNvSpPr/>
      </dsp:nvSpPr>
      <dsp:spPr>
        <a:xfrm>
          <a:off x="1950883" y="786213"/>
          <a:ext cx="5266345" cy="5266345"/>
        </a:xfrm>
        <a:prstGeom prst="blockArc">
          <a:avLst>
            <a:gd name="adj1" fmla="val 5400000"/>
            <a:gd name="adj2" fmla="val 10800000"/>
            <a:gd name="adj3" fmla="val 4632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E67F2-EC58-4143-99D3-CB5E79687EC1}">
      <dsp:nvSpPr>
        <dsp:cNvPr id="0" name=""/>
        <dsp:cNvSpPr/>
      </dsp:nvSpPr>
      <dsp:spPr>
        <a:xfrm>
          <a:off x="1950883" y="786213"/>
          <a:ext cx="5266345" cy="5266345"/>
        </a:xfrm>
        <a:prstGeom prst="blockArc">
          <a:avLst>
            <a:gd name="adj1" fmla="val 0"/>
            <a:gd name="adj2" fmla="val 5400000"/>
            <a:gd name="adj3" fmla="val 4632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842FC-CD4A-437B-8DB6-4CBE7291FAC4}">
      <dsp:nvSpPr>
        <dsp:cNvPr id="0" name=""/>
        <dsp:cNvSpPr/>
      </dsp:nvSpPr>
      <dsp:spPr>
        <a:xfrm>
          <a:off x="1950883" y="786213"/>
          <a:ext cx="5266345" cy="5266345"/>
        </a:xfrm>
        <a:prstGeom prst="blockArc">
          <a:avLst>
            <a:gd name="adj1" fmla="val 16200000"/>
            <a:gd name="adj2" fmla="val 0"/>
            <a:gd name="adj3" fmla="val 4632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3A2EA-9F3E-4835-BE4C-0D096FF5909F}">
      <dsp:nvSpPr>
        <dsp:cNvPr id="0" name=""/>
        <dsp:cNvSpPr/>
      </dsp:nvSpPr>
      <dsp:spPr>
        <a:xfrm>
          <a:off x="3148315" y="1809577"/>
          <a:ext cx="2871482" cy="3219616"/>
        </a:xfrm>
        <a:prstGeom prst="ellipse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b="1" kern="1200" dirty="0" smtClean="0">
              <a:solidFill>
                <a:schemeClr val="tx1"/>
              </a:solidFill>
            </a:rPr>
            <a:t>Global Supply Chains</a:t>
          </a:r>
          <a:endParaRPr lang="en-US" sz="5100" b="1" kern="1200" dirty="0">
            <a:solidFill>
              <a:schemeClr val="tx1"/>
            </a:solidFill>
          </a:endParaRPr>
        </a:p>
      </dsp:txBody>
      <dsp:txXfrm>
        <a:off x="3568834" y="2281079"/>
        <a:ext cx="2030444" cy="2276612"/>
      </dsp:txXfrm>
    </dsp:sp>
    <dsp:sp modelId="{4F309A35-387A-4E32-A29A-DE00D3493717}">
      <dsp:nvSpPr>
        <dsp:cNvPr id="0" name=""/>
        <dsp:cNvSpPr/>
      </dsp:nvSpPr>
      <dsp:spPr>
        <a:xfrm>
          <a:off x="3474240" y="214"/>
          <a:ext cx="2219631" cy="1693961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Logistics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3799297" y="248289"/>
        <a:ext cx="1569517" cy="1197811"/>
      </dsp:txXfrm>
    </dsp:sp>
    <dsp:sp modelId="{270EF45A-1546-433A-85D1-6BE0A3E5EC51}">
      <dsp:nvSpPr>
        <dsp:cNvPr id="0" name=""/>
        <dsp:cNvSpPr/>
      </dsp:nvSpPr>
      <dsp:spPr>
        <a:xfrm>
          <a:off x="6061769" y="2572405"/>
          <a:ext cx="2188954" cy="1693961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Purchasing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6382334" y="2820480"/>
        <a:ext cx="1547824" cy="1197811"/>
      </dsp:txXfrm>
    </dsp:sp>
    <dsp:sp modelId="{202A5818-4660-49DB-B6D8-3C80AC94DE57}">
      <dsp:nvSpPr>
        <dsp:cNvPr id="0" name=""/>
        <dsp:cNvSpPr/>
      </dsp:nvSpPr>
      <dsp:spPr>
        <a:xfrm>
          <a:off x="3474240" y="5144595"/>
          <a:ext cx="2219631" cy="1693961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Operations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3799297" y="5392670"/>
        <a:ext cx="1569517" cy="1197811"/>
      </dsp:txXfrm>
    </dsp:sp>
    <dsp:sp modelId="{250011C7-546C-461C-8633-59DFAD43727C}">
      <dsp:nvSpPr>
        <dsp:cNvPr id="0" name=""/>
        <dsp:cNvSpPr/>
      </dsp:nvSpPr>
      <dsp:spPr>
        <a:xfrm>
          <a:off x="893275" y="2572405"/>
          <a:ext cx="2237181" cy="1693961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Market Channels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1220903" y="2820480"/>
        <a:ext cx="1581925" cy="11978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2159D-F4A8-484B-BFBF-95249499B2C2}">
      <dsp:nvSpPr>
        <dsp:cNvPr id="0" name=""/>
        <dsp:cNvSpPr/>
      </dsp:nvSpPr>
      <dsp:spPr>
        <a:xfrm>
          <a:off x="3098527" y="2249387"/>
          <a:ext cx="1727745" cy="1727745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sp:txBody>
      <dsp:txXfrm>
        <a:off x="3351549" y="2502409"/>
        <a:ext cx="1221701" cy="1221701"/>
      </dsp:txXfrm>
    </dsp:sp>
    <dsp:sp modelId="{2C81B107-2348-4095-A24A-F7C17F584121}">
      <dsp:nvSpPr>
        <dsp:cNvPr id="0" name=""/>
        <dsp:cNvSpPr/>
      </dsp:nvSpPr>
      <dsp:spPr>
        <a:xfrm rot="16200000">
          <a:off x="3703214" y="1970579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49440" y="1977242"/>
        <a:ext cx="25918" cy="25918"/>
      </dsp:txXfrm>
    </dsp:sp>
    <dsp:sp modelId="{5D78086E-3596-4AF3-B6AD-87CF764F628A}">
      <dsp:nvSpPr>
        <dsp:cNvPr id="0" name=""/>
        <dsp:cNvSpPr/>
      </dsp:nvSpPr>
      <dsp:spPr>
        <a:xfrm>
          <a:off x="3098527" y="3270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Logistics</a:t>
          </a:r>
        </a:p>
      </dsp:txBody>
      <dsp:txXfrm>
        <a:off x="3351549" y="256292"/>
        <a:ext cx="1221701" cy="1221701"/>
      </dsp:txXfrm>
    </dsp:sp>
    <dsp:sp modelId="{E690EC61-1CE2-4DD6-82DA-B16677558CD9}">
      <dsp:nvSpPr>
        <dsp:cNvPr id="0" name=""/>
        <dsp:cNvSpPr/>
      </dsp:nvSpPr>
      <dsp:spPr>
        <a:xfrm rot="20520000">
          <a:off x="4771306" y="2746594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5017532" y="2753256"/>
        <a:ext cx="25918" cy="25918"/>
      </dsp:txXfrm>
    </dsp:sp>
    <dsp:sp modelId="{8FE78CF3-D7A9-428B-90E3-42593B24B1AE}">
      <dsp:nvSpPr>
        <dsp:cNvPr id="0" name=""/>
        <dsp:cNvSpPr/>
      </dsp:nvSpPr>
      <dsp:spPr>
        <a:xfrm>
          <a:off x="5234711" y="1555298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Purchasing</a:t>
          </a:r>
        </a:p>
      </dsp:txBody>
      <dsp:txXfrm>
        <a:off x="5487733" y="1808320"/>
        <a:ext cx="1221701" cy="1221701"/>
      </dsp:txXfrm>
    </dsp:sp>
    <dsp:sp modelId="{DEE07127-9A37-4C86-9882-0F5F408F7FB4}">
      <dsp:nvSpPr>
        <dsp:cNvPr id="0" name=""/>
        <dsp:cNvSpPr/>
      </dsp:nvSpPr>
      <dsp:spPr>
        <a:xfrm rot="3240000">
          <a:off x="4363331" y="4002212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4609557" y="4008874"/>
        <a:ext cx="25918" cy="25918"/>
      </dsp:txXfrm>
    </dsp:sp>
    <dsp:sp modelId="{6CEF35BF-E53B-44B0-B611-D05FDB7816CE}">
      <dsp:nvSpPr>
        <dsp:cNvPr id="0" name=""/>
        <dsp:cNvSpPr/>
      </dsp:nvSpPr>
      <dsp:spPr>
        <a:xfrm>
          <a:off x="4418761" y="4066534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Operations</a:t>
          </a:r>
        </a:p>
      </dsp:txBody>
      <dsp:txXfrm>
        <a:off x="4671783" y="4319556"/>
        <a:ext cx="1221701" cy="1221701"/>
      </dsp:txXfrm>
    </dsp:sp>
    <dsp:sp modelId="{5D4F7639-CF51-407F-9587-47E331EA0CEF}">
      <dsp:nvSpPr>
        <dsp:cNvPr id="0" name=""/>
        <dsp:cNvSpPr/>
      </dsp:nvSpPr>
      <dsp:spPr>
        <a:xfrm rot="7560000">
          <a:off x="3043096" y="4002212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3289323" y="4008874"/>
        <a:ext cx="25918" cy="25918"/>
      </dsp:txXfrm>
    </dsp:sp>
    <dsp:sp modelId="{CE4480A7-A869-4B76-8377-9721BB5F6C7D}">
      <dsp:nvSpPr>
        <dsp:cNvPr id="0" name=""/>
        <dsp:cNvSpPr/>
      </dsp:nvSpPr>
      <dsp:spPr>
        <a:xfrm>
          <a:off x="1778292" y="4066534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Market Channels</a:t>
          </a:r>
        </a:p>
      </dsp:txBody>
      <dsp:txXfrm>
        <a:off x="2031314" y="4319556"/>
        <a:ext cx="1221701" cy="1221701"/>
      </dsp:txXfrm>
    </dsp:sp>
    <dsp:sp modelId="{679E5DF1-1089-4657-9AE1-3ED842D83BE5}">
      <dsp:nvSpPr>
        <dsp:cNvPr id="0" name=""/>
        <dsp:cNvSpPr/>
      </dsp:nvSpPr>
      <dsp:spPr>
        <a:xfrm rot="11880000">
          <a:off x="2635122" y="2746594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81348" y="2753256"/>
        <a:ext cx="25918" cy="25918"/>
      </dsp:txXfrm>
    </dsp:sp>
    <dsp:sp modelId="{0C8FCD93-88D6-4E10-9799-CC2FEBA10C6C}">
      <dsp:nvSpPr>
        <dsp:cNvPr id="0" name=""/>
        <dsp:cNvSpPr/>
      </dsp:nvSpPr>
      <dsp:spPr>
        <a:xfrm>
          <a:off x="962342" y="1555298"/>
          <a:ext cx="1727745" cy="1727745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1215364" y="1808320"/>
        <a:ext cx="1221701" cy="12217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2159D-F4A8-484B-BFBF-95249499B2C2}">
      <dsp:nvSpPr>
        <dsp:cNvPr id="0" name=""/>
        <dsp:cNvSpPr/>
      </dsp:nvSpPr>
      <dsp:spPr>
        <a:xfrm>
          <a:off x="3098527" y="2249387"/>
          <a:ext cx="1727745" cy="1727745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sp:txBody>
      <dsp:txXfrm>
        <a:off x="3351549" y="2502409"/>
        <a:ext cx="1221701" cy="1221701"/>
      </dsp:txXfrm>
    </dsp:sp>
    <dsp:sp modelId="{2C81B107-2348-4095-A24A-F7C17F584121}">
      <dsp:nvSpPr>
        <dsp:cNvPr id="0" name=""/>
        <dsp:cNvSpPr/>
      </dsp:nvSpPr>
      <dsp:spPr>
        <a:xfrm rot="16200000">
          <a:off x="3703214" y="1970579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49440" y="1977242"/>
        <a:ext cx="25918" cy="25918"/>
      </dsp:txXfrm>
    </dsp:sp>
    <dsp:sp modelId="{5D78086E-3596-4AF3-B6AD-87CF764F628A}">
      <dsp:nvSpPr>
        <dsp:cNvPr id="0" name=""/>
        <dsp:cNvSpPr/>
      </dsp:nvSpPr>
      <dsp:spPr>
        <a:xfrm>
          <a:off x="3098527" y="3270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Logistics</a:t>
          </a:r>
        </a:p>
      </dsp:txBody>
      <dsp:txXfrm>
        <a:off x="3351549" y="256292"/>
        <a:ext cx="1221701" cy="1221701"/>
      </dsp:txXfrm>
    </dsp:sp>
    <dsp:sp modelId="{E690EC61-1CE2-4DD6-82DA-B16677558CD9}">
      <dsp:nvSpPr>
        <dsp:cNvPr id="0" name=""/>
        <dsp:cNvSpPr/>
      </dsp:nvSpPr>
      <dsp:spPr>
        <a:xfrm rot="20520000">
          <a:off x="4771306" y="2746594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5017532" y="2753256"/>
        <a:ext cx="25918" cy="25918"/>
      </dsp:txXfrm>
    </dsp:sp>
    <dsp:sp modelId="{8FE78CF3-D7A9-428B-90E3-42593B24B1AE}">
      <dsp:nvSpPr>
        <dsp:cNvPr id="0" name=""/>
        <dsp:cNvSpPr/>
      </dsp:nvSpPr>
      <dsp:spPr>
        <a:xfrm>
          <a:off x="5234711" y="1555298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Purchasing</a:t>
          </a:r>
        </a:p>
      </dsp:txBody>
      <dsp:txXfrm>
        <a:off x="5487733" y="1808320"/>
        <a:ext cx="1221701" cy="1221701"/>
      </dsp:txXfrm>
    </dsp:sp>
    <dsp:sp modelId="{DEE07127-9A37-4C86-9882-0F5F408F7FB4}">
      <dsp:nvSpPr>
        <dsp:cNvPr id="0" name=""/>
        <dsp:cNvSpPr/>
      </dsp:nvSpPr>
      <dsp:spPr>
        <a:xfrm rot="3240000">
          <a:off x="4363331" y="4002212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4609557" y="4008874"/>
        <a:ext cx="25918" cy="25918"/>
      </dsp:txXfrm>
    </dsp:sp>
    <dsp:sp modelId="{6CEF35BF-E53B-44B0-B611-D05FDB7816CE}">
      <dsp:nvSpPr>
        <dsp:cNvPr id="0" name=""/>
        <dsp:cNvSpPr/>
      </dsp:nvSpPr>
      <dsp:spPr>
        <a:xfrm>
          <a:off x="4418761" y="4066534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Operations</a:t>
          </a:r>
        </a:p>
      </dsp:txBody>
      <dsp:txXfrm>
        <a:off x="4671783" y="4319556"/>
        <a:ext cx="1221701" cy="1221701"/>
      </dsp:txXfrm>
    </dsp:sp>
    <dsp:sp modelId="{5D4F7639-CF51-407F-9587-47E331EA0CEF}">
      <dsp:nvSpPr>
        <dsp:cNvPr id="0" name=""/>
        <dsp:cNvSpPr/>
      </dsp:nvSpPr>
      <dsp:spPr>
        <a:xfrm rot="7560000">
          <a:off x="3043096" y="4002212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3289323" y="4008874"/>
        <a:ext cx="25918" cy="25918"/>
      </dsp:txXfrm>
    </dsp:sp>
    <dsp:sp modelId="{CE4480A7-A869-4B76-8377-9721BB5F6C7D}">
      <dsp:nvSpPr>
        <dsp:cNvPr id="0" name=""/>
        <dsp:cNvSpPr/>
      </dsp:nvSpPr>
      <dsp:spPr>
        <a:xfrm>
          <a:off x="1778292" y="4066534"/>
          <a:ext cx="1727745" cy="1727745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Market Channels</a:t>
          </a:r>
        </a:p>
      </dsp:txBody>
      <dsp:txXfrm>
        <a:off x="2031314" y="4319556"/>
        <a:ext cx="1221701" cy="1221701"/>
      </dsp:txXfrm>
    </dsp:sp>
    <dsp:sp modelId="{679E5DF1-1089-4657-9AE1-3ED842D83BE5}">
      <dsp:nvSpPr>
        <dsp:cNvPr id="0" name=""/>
        <dsp:cNvSpPr/>
      </dsp:nvSpPr>
      <dsp:spPr>
        <a:xfrm rot="11880000">
          <a:off x="2635122" y="2746594"/>
          <a:ext cx="518371" cy="39243"/>
        </a:xfrm>
        <a:custGeom>
          <a:avLst/>
          <a:gdLst/>
          <a:ahLst/>
          <a:cxnLst/>
          <a:rect l="0" t="0" r="0" b="0"/>
          <a:pathLst>
            <a:path>
              <a:moveTo>
                <a:pt x="0" y="19621"/>
              </a:moveTo>
              <a:lnTo>
                <a:pt x="518371" y="19621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81348" y="2753256"/>
        <a:ext cx="25918" cy="25918"/>
      </dsp:txXfrm>
    </dsp:sp>
    <dsp:sp modelId="{0C8FCD93-88D6-4E10-9799-CC2FEBA10C6C}">
      <dsp:nvSpPr>
        <dsp:cNvPr id="0" name=""/>
        <dsp:cNvSpPr/>
      </dsp:nvSpPr>
      <dsp:spPr>
        <a:xfrm>
          <a:off x="962342" y="1555298"/>
          <a:ext cx="1727745" cy="1727745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1215364" y="1808320"/>
        <a:ext cx="1221701" cy="12217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47BE5-5FBE-4653-9EF6-4C8AACC8A6A8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599-87B4-4B5D-BF9E-F2A49CC78C79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5A6C5-FC58-4480-A8AD-6822F4D26A7F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E67F2-EC58-4143-99D3-CB5E79687EC1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842FC-CD4A-437B-8DB6-4CBE7291FAC4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3A2EA-9F3E-4835-BE4C-0D096FF5909F}">
      <dsp:nvSpPr>
        <dsp:cNvPr id="0" name=""/>
        <dsp:cNvSpPr/>
      </dsp:nvSpPr>
      <dsp:spPr>
        <a:xfrm>
          <a:off x="3277195" y="2362784"/>
          <a:ext cx="2589609" cy="2589609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500" b="1" kern="1200" dirty="0" smtClean="0">
              <a:solidFill>
                <a:schemeClr val="tx1"/>
              </a:solidFill>
            </a:rPr>
            <a:t>Global Strategy </a:t>
          </a:r>
          <a:r>
            <a:rPr lang="en-US" sz="2400" b="1" kern="1200" dirty="0" smtClean="0">
              <a:solidFill>
                <a:schemeClr val="tx1"/>
              </a:solidFill>
            </a:rPr>
            <a:t>Levers 2013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(0-100)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656434" y="2742023"/>
        <a:ext cx="1831131" cy="1831131"/>
      </dsp:txXfrm>
    </dsp:sp>
    <dsp:sp modelId="{4F309A35-387A-4E32-A29A-DE00D3493717}">
      <dsp:nvSpPr>
        <dsp:cNvPr id="0" name=""/>
        <dsp:cNvSpPr/>
      </dsp:nvSpPr>
      <dsp:spPr>
        <a:xfrm>
          <a:off x="3665636" y="150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>
              <a:solidFill>
                <a:schemeClr val="tx1"/>
              </a:solidFill>
            </a:rPr>
            <a:t>Market Participation</a:t>
          </a:r>
          <a:endParaRPr lang="en-US" sz="1700" b="0" kern="1200" dirty="0">
            <a:solidFill>
              <a:schemeClr val="tx1"/>
            </a:solidFill>
          </a:endParaRPr>
        </a:p>
      </dsp:txBody>
      <dsp:txXfrm>
        <a:off x="3931104" y="265618"/>
        <a:ext cx="1281790" cy="1281790"/>
      </dsp:txXfrm>
    </dsp:sp>
    <dsp:sp modelId="{270EF45A-1546-433A-85D1-6BE0A3E5EC51}">
      <dsp:nvSpPr>
        <dsp:cNvPr id="0" name=""/>
        <dsp:cNvSpPr/>
      </dsp:nvSpPr>
      <dsp:spPr>
        <a:xfrm>
          <a:off x="6282064" y="1901097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Products/ Services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547532" y="2166565"/>
        <a:ext cx="1281790" cy="1281790"/>
      </dsp:txXfrm>
    </dsp:sp>
    <dsp:sp modelId="{202A5818-4660-49DB-B6D8-3C80AC94DE57}">
      <dsp:nvSpPr>
        <dsp:cNvPr id="0" name=""/>
        <dsp:cNvSpPr/>
      </dsp:nvSpPr>
      <dsp:spPr>
        <a:xfrm>
          <a:off x="5282678" y="4976892"/>
          <a:ext cx="1812726" cy="1812726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50" b="0" kern="1200" dirty="0" smtClean="0">
              <a:solidFill>
                <a:schemeClr val="bg1"/>
              </a:solidFill>
            </a:rPr>
            <a:t>Supply Chain Management</a:t>
          </a:r>
          <a:endParaRPr lang="en-US" sz="1650" b="0" kern="1200" dirty="0">
            <a:solidFill>
              <a:schemeClr val="bg1"/>
            </a:solidFill>
          </a:endParaRPr>
        </a:p>
      </dsp:txBody>
      <dsp:txXfrm>
        <a:off x="5548146" y="5242360"/>
        <a:ext cx="1281790" cy="1281790"/>
      </dsp:txXfrm>
    </dsp:sp>
    <dsp:sp modelId="{250011C7-546C-461C-8633-59DFAD43727C}">
      <dsp:nvSpPr>
        <dsp:cNvPr id="0" name=""/>
        <dsp:cNvSpPr/>
      </dsp:nvSpPr>
      <dsp:spPr>
        <a:xfrm>
          <a:off x="2048595" y="4976892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Marketing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314063" y="5242360"/>
        <a:ext cx="1281790" cy="1281790"/>
      </dsp:txXfrm>
    </dsp:sp>
    <dsp:sp modelId="{9758842A-936E-4F8B-81A3-0E07BDC6A309}">
      <dsp:nvSpPr>
        <dsp:cNvPr id="0" name=""/>
        <dsp:cNvSpPr/>
      </dsp:nvSpPr>
      <dsp:spPr>
        <a:xfrm>
          <a:off x="1049208" y="1901097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Competitive Moves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1314676" y="2166565"/>
        <a:ext cx="1281790" cy="1281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47BE5-5FBE-4653-9EF6-4C8AACC8A6A8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11880000"/>
            <a:gd name="adj2" fmla="val 1620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599-87B4-4B5D-BF9E-F2A49CC78C79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7560000"/>
            <a:gd name="adj2" fmla="val 1188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5A6C5-FC58-4480-A8AD-6822F4D26A7F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3240000"/>
            <a:gd name="adj2" fmla="val 756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E67F2-EC58-4143-99D3-CB5E79687EC1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20520000"/>
            <a:gd name="adj2" fmla="val 324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842FC-CD4A-437B-8DB6-4CBE7291FAC4}">
      <dsp:nvSpPr>
        <dsp:cNvPr id="0" name=""/>
        <dsp:cNvSpPr/>
      </dsp:nvSpPr>
      <dsp:spPr>
        <a:xfrm>
          <a:off x="1755666" y="841255"/>
          <a:ext cx="5632666" cy="5632666"/>
        </a:xfrm>
        <a:prstGeom prst="blockArc">
          <a:avLst>
            <a:gd name="adj1" fmla="val 16200000"/>
            <a:gd name="adj2" fmla="val 20520000"/>
            <a:gd name="adj3" fmla="val 4634"/>
          </a:avLst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3A2EA-9F3E-4835-BE4C-0D096FF5909F}">
      <dsp:nvSpPr>
        <dsp:cNvPr id="0" name=""/>
        <dsp:cNvSpPr/>
      </dsp:nvSpPr>
      <dsp:spPr>
        <a:xfrm>
          <a:off x="3277195" y="2362784"/>
          <a:ext cx="2589609" cy="2589609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Forecasted Change 2013-2018 (0-100)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656434" y="2742023"/>
        <a:ext cx="1831131" cy="1831131"/>
      </dsp:txXfrm>
    </dsp:sp>
    <dsp:sp modelId="{4F309A35-387A-4E32-A29A-DE00D3493717}">
      <dsp:nvSpPr>
        <dsp:cNvPr id="0" name=""/>
        <dsp:cNvSpPr/>
      </dsp:nvSpPr>
      <dsp:spPr>
        <a:xfrm>
          <a:off x="3665636" y="150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>
              <a:solidFill>
                <a:schemeClr val="tx1"/>
              </a:solidFill>
            </a:rPr>
            <a:t>Market Participation</a:t>
          </a:r>
          <a:endParaRPr lang="en-US" sz="1700" b="0" kern="1200" dirty="0">
            <a:solidFill>
              <a:schemeClr val="tx1"/>
            </a:solidFill>
          </a:endParaRPr>
        </a:p>
      </dsp:txBody>
      <dsp:txXfrm>
        <a:off x="3931104" y="265618"/>
        <a:ext cx="1281790" cy="1281790"/>
      </dsp:txXfrm>
    </dsp:sp>
    <dsp:sp modelId="{270EF45A-1546-433A-85D1-6BE0A3E5EC51}">
      <dsp:nvSpPr>
        <dsp:cNvPr id="0" name=""/>
        <dsp:cNvSpPr/>
      </dsp:nvSpPr>
      <dsp:spPr>
        <a:xfrm>
          <a:off x="6282064" y="1901097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Products/ Services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547532" y="2166565"/>
        <a:ext cx="1281790" cy="1281790"/>
      </dsp:txXfrm>
    </dsp:sp>
    <dsp:sp modelId="{202A5818-4660-49DB-B6D8-3C80AC94DE57}">
      <dsp:nvSpPr>
        <dsp:cNvPr id="0" name=""/>
        <dsp:cNvSpPr/>
      </dsp:nvSpPr>
      <dsp:spPr>
        <a:xfrm>
          <a:off x="5282678" y="4976892"/>
          <a:ext cx="1812726" cy="1812726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50" b="0" kern="1200" dirty="0" smtClean="0">
              <a:solidFill>
                <a:schemeClr val="bg1"/>
              </a:solidFill>
            </a:rPr>
            <a:t>Supply Chain Management</a:t>
          </a:r>
          <a:endParaRPr lang="en-US" sz="1650" b="0" kern="1200" dirty="0">
            <a:solidFill>
              <a:schemeClr val="bg1"/>
            </a:solidFill>
          </a:endParaRPr>
        </a:p>
      </dsp:txBody>
      <dsp:txXfrm>
        <a:off x="5548146" y="5242360"/>
        <a:ext cx="1281790" cy="1281790"/>
      </dsp:txXfrm>
    </dsp:sp>
    <dsp:sp modelId="{250011C7-546C-461C-8633-59DFAD43727C}">
      <dsp:nvSpPr>
        <dsp:cNvPr id="0" name=""/>
        <dsp:cNvSpPr/>
      </dsp:nvSpPr>
      <dsp:spPr>
        <a:xfrm>
          <a:off x="2048595" y="4976892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Marketing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314063" y="5242360"/>
        <a:ext cx="1281790" cy="1281790"/>
      </dsp:txXfrm>
    </dsp:sp>
    <dsp:sp modelId="{9758842A-936E-4F8B-81A3-0E07BDC6A309}">
      <dsp:nvSpPr>
        <dsp:cNvPr id="0" name=""/>
        <dsp:cNvSpPr/>
      </dsp:nvSpPr>
      <dsp:spPr>
        <a:xfrm>
          <a:off x="1049208" y="1901097"/>
          <a:ext cx="1812726" cy="181272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Competitive Moves</a:t>
          </a:r>
          <a:endParaRPr lang="en-US" sz="1700" b="1" kern="1200" dirty="0">
            <a:solidFill>
              <a:schemeClr val="tx1"/>
            </a:solidFill>
          </a:endParaRPr>
        </a:p>
      </dsp:txBody>
      <dsp:txXfrm>
        <a:off x="1314676" y="2166565"/>
        <a:ext cx="1281790" cy="1281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2159D-F4A8-484B-BFBF-95249499B2C2}">
      <dsp:nvSpPr>
        <dsp:cNvPr id="0" name=""/>
        <dsp:cNvSpPr/>
      </dsp:nvSpPr>
      <dsp:spPr>
        <a:xfrm>
          <a:off x="3163825" y="2100200"/>
          <a:ext cx="1597149" cy="159714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sp:txBody>
      <dsp:txXfrm>
        <a:off x="3397722" y="2334097"/>
        <a:ext cx="1129355" cy="1129355"/>
      </dsp:txXfrm>
    </dsp:sp>
    <dsp:sp modelId="{2C81B107-2348-4095-A24A-F7C17F584121}">
      <dsp:nvSpPr>
        <dsp:cNvPr id="0" name=""/>
        <dsp:cNvSpPr/>
      </dsp:nvSpPr>
      <dsp:spPr>
        <a:xfrm rot="16200000">
          <a:off x="3721322" y="1840984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50346" y="1847069"/>
        <a:ext cx="24107" cy="24107"/>
      </dsp:txXfrm>
    </dsp:sp>
    <dsp:sp modelId="{5D78086E-3596-4AF3-B6AD-87CF764F628A}">
      <dsp:nvSpPr>
        <dsp:cNvPr id="0" name=""/>
        <dsp:cNvSpPr/>
      </dsp:nvSpPr>
      <dsp:spPr>
        <a:xfrm>
          <a:off x="3163825" y="20897"/>
          <a:ext cx="1597149" cy="159714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Logistics</a:t>
          </a:r>
        </a:p>
      </dsp:txBody>
      <dsp:txXfrm>
        <a:off x="3397722" y="254794"/>
        <a:ext cx="1129355" cy="1129355"/>
      </dsp:txXfrm>
    </dsp:sp>
    <dsp:sp modelId="{E690EC61-1CE2-4DD6-82DA-B16677558CD9}">
      <dsp:nvSpPr>
        <dsp:cNvPr id="0" name=""/>
        <dsp:cNvSpPr/>
      </dsp:nvSpPr>
      <dsp:spPr>
        <a:xfrm>
          <a:off x="4760974" y="2880636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4989997" y="2886721"/>
        <a:ext cx="24107" cy="24107"/>
      </dsp:txXfrm>
    </dsp:sp>
    <dsp:sp modelId="{8FE78CF3-D7A9-428B-90E3-42593B24B1AE}">
      <dsp:nvSpPr>
        <dsp:cNvPr id="0" name=""/>
        <dsp:cNvSpPr/>
      </dsp:nvSpPr>
      <dsp:spPr>
        <a:xfrm>
          <a:off x="5243128" y="2100200"/>
          <a:ext cx="1597149" cy="159714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Purchasing</a:t>
          </a:r>
        </a:p>
      </dsp:txBody>
      <dsp:txXfrm>
        <a:off x="5477025" y="2334097"/>
        <a:ext cx="1129355" cy="1129355"/>
      </dsp:txXfrm>
    </dsp:sp>
    <dsp:sp modelId="{DEE07127-9A37-4C86-9882-0F5F408F7FB4}">
      <dsp:nvSpPr>
        <dsp:cNvPr id="0" name=""/>
        <dsp:cNvSpPr/>
      </dsp:nvSpPr>
      <dsp:spPr>
        <a:xfrm rot="5400000">
          <a:off x="3721322" y="3920288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50346" y="3926372"/>
        <a:ext cx="24107" cy="24107"/>
      </dsp:txXfrm>
    </dsp:sp>
    <dsp:sp modelId="{6CEF35BF-E53B-44B0-B611-D05FDB7816CE}">
      <dsp:nvSpPr>
        <dsp:cNvPr id="0" name=""/>
        <dsp:cNvSpPr/>
      </dsp:nvSpPr>
      <dsp:spPr>
        <a:xfrm>
          <a:off x="3163825" y="4179503"/>
          <a:ext cx="1597149" cy="159714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Operations</a:t>
          </a:r>
        </a:p>
      </dsp:txBody>
      <dsp:txXfrm>
        <a:off x="3397722" y="4413400"/>
        <a:ext cx="1129355" cy="1129355"/>
      </dsp:txXfrm>
    </dsp:sp>
    <dsp:sp modelId="{5D4F7639-CF51-407F-9587-47E331EA0CEF}">
      <dsp:nvSpPr>
        <dsp:cNvPr id="0" name=""/>
        <dsp:cNvSpPr/>
      </dsp:nvSpPr>
      <dsp:spPr>
        <a:xfrm rot="10800000">
          <a:off x="2681671" y="2880636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910694" y="2886721"/>
        <a:ext cx="24107" cy="24107"/>
      </dsp:txXfrm>
    </dsp:sp>
    <dsp:sp modelId="{CE4480A7-A869-4B76-8377-9721BB5F6C7D}">
      <dsp:nvSpPr>
        <dsp:cNvPr id="0" name=""/>
        <dsp:cNvSpPr/>
      </dsp:nvSpPr>
      <dsp:spPr>
        <a:xfrm>
          <a:off x="1084522" y="2100200"/>
          <a:ext cx="1597149" cy="1597149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Market Channels</a:t>
          </a:r>
        </a:p>
      </dsp:txBody>
      <dsp:txXfrm>
        <a:off x="1318419" y="2334097"/>
        <a:ext cx="1129355" cy="11293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2159D-F4A8-484B-BFBF-95249499B2C2}">
      <dsp:nvSpPr>
        <dsp:cNvPr id="0" name=""/>
        <dsp:cNvSpPr/>
      </dsp:nvSpPr>
      <dsp:spPr>
        <a:xfrm>
          <a:off x="3163825" y="2100200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sp:txBody>
      <dsp:txXfrm>
        <a:off x="3397722" y="2334097"/>
        <a:ext cx="1129355" cy="1129355"/>
      </dsp:txXfrm>
    </dsp:sp>
    <dsp:sp modelId="{2C81B107-2348-4095-A24A-F7C17F584121}">
      <dsp:nvSpPr>
        <dsp:cNvPr id="0" name=""/>
        <dsp:cNvSpPr/>
      </dsp:nvSpPr>
      <dsp:spPr>
        <a:xfrm rot="16200000">
          <a:off x="3721322" y="1840984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50346" y="1847069"/>
        <a:ext cx="24107" cy="24107"/>
      </dsp:txXfrm>
    </dsp:sp>
    <dsp:sp modelId="{5D78086E-3596-4AF3-B6AD-87CF764F628A}">
      <dsp:nvSpPr>
        <dsp:cNvPr id="0" name=""/>
        <dsp:cNvSpPr/>
      </dsp:nvSpPr>
      <dsp:spPr>
        <a:xfrm>
          <a:off x="3163825" y="20897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Logistics</a:t>
          </a:r>
        </a:p>
      </dsp:txBody>
      <dsp:txXfrm>
        <a:off x="3397722" y="254794"/>
        <a:ext cx="1129355" cy="1129355"/>
      </dsp:txXfrm>
    </dsp:sp>
    <dsp:sp modelId="{E690EC61-1CE2-4DD6-82DA-B16677558CD9}">
      <dsp:nvSpPr>
        <dsp:cNvPr id="0" name=""/>
        <dsp:cNvSpPr/>
      </dsp:nvSpPr>
      <dsp:spPr>
        <a:xfrm>
          <a:off x="4760974" y="2880636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4989997" y="2886721"/>
        <a:ext cx="24107" cy="24107"/>
      </dsp:txXfrm>
    </dsp:sp>
    <dsp:sp modelId="{8FE78CF3-D7A9-428B-90E3-42593B24B1AE}">
      <dsp:nvSpPr>
        <dsp:cNvPr id="0" name=""/>
        <dsp:cNvSpPr/>
      </dsp:nvSpPr>
      <dsp:spPr>
        <a:xfrm>
          <a:off x="5243128" y="2100200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Purchasing</a:t>
          </a:r>
        </a:p>
      </dsp:txBody>
      <dsp:txXfrm>
        <a:off x="5477025" y="2334097"/>
        <a:ext cx="1129355" cy="1129355"/>
      </dsp:txXfrm>
    </dsp:sp>
    <dsp:sp modelId="{DEE07127-9A37-4C86-9882-0F5F408F7FB4}">
      <dsp:nvSpPr>
        <dsp:cNvPr id="0" name=""/>
        <dsp:cNvSpPr/>
      </dsp:nvSpPr>
      <dsp:spPr>
        <a:xfrm rot="5400000">
          <a:off x="3721322" y="3920288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50346" y="3926372"/>
        <a:ext cx="24107" cy="24107"/>
      </dsp:txXfrm>
    </dsp:sp>
    <dsp:sp modelId="{6CEF35BF-E53B-44B0-B611-D05FDB7816CE}">
      <dsp:nvSpPr>
        <dsp:cNvPr id="0" name=""/>
        <dsp:cNvSpPr/>
      </dsp:nvSpPr>
      <dsp:spPr>
        <a:xfrm>
          <a:off x="3163825" y="4179503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Operations</a:t>
          </a:r>
        </a:p>
      </dsp:txBody>
      <dsp:txXfrm>
        <a:off x="3397722" y="4413400"/>
        <a:ext cx="1129355" cy="1129355"/>
      </dsp:txXfrm>
    </dsp:sp>
    <dsp:sp modelId="{5D4F7639-CF51-407F-9587-47E331EA0CEF}">
      <dsp:nvSpPr>
        <dsp:cNvPr id="0" name=""/>
        <dsp:cNvSpPr/>
      </dsp:nvSpPr>
      <dsp:spPr>
        <a:xfrm rot="10800000">
          <a:off x="2681671" y="2880636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910694" y="2886721"/>
        <a:ext cx="24107" cy="24107"/>
      </dsp:txXfrm>
    </dsp:sp>
    <dsp:sp modelId="{CE4480A7-A869-4B76-8377-9721BB5F6C7D}">
      <dsp:nvSpPr>
        <dsp:cNvPr id="0" name=""/>
        <dsp:cNvSpPr/>
      </dsp:nvSpPr>
      <dsp:spPr>
        <a:xfrm>
          <a:off x="1084522" y="2100200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Market Channels</a:t>
          </a:r>
        </a:p>
      </dsp:txBody>
      <dsp:txXfrm>
        <a:off x="1318419" y="2334097"/>
        <a:ext cx="1129355" cy="1129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2159D-F4A8-484B-BFBF-95249499B2C2}">
      <dsp:nvSpPr>
        <dsp:cNvPr id="0" name=""/>
        <dsp:cNvSpPr/>
      </dsp:nvSpPr>
      <dsp:spPr>
        <a:xfrm>
          <a:off x="3163825" y="2100200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Global SCM</a:t>
          </a:r>
        </a:p>
      </dsp:txBody>
      <dsp:txXfrm>
        <a:off x="3397722" y="2334097"/>
        <a:ext cx="1129355" cy="1129355"/>
      </dsp:txXfrm>
    </dsp:sp>
    <dsp:sp modelId="{2C81B107-2348-4095-A24A-F7C17F584121}">
      <dsp:nvSpPr>
        <dsp:cNvPr id="0" name=""/>
        <dsp:cNvSpPr/>
      </dsp:nvSpPr>
      <dsp:spPr>
        <a:xfrm rot="16200000">
          <a:off x="3721322" y="1840984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50346" y="1847069"/>
        <a:ext cx="24107" cy="24107"/>
      </dsp:txXfrm>
    </dsp:sp>
    <dsp:sp modelId="{5D78086E-3596-4AF3-B6AD-87CF764F628A}">
      <dsp:nvSpPr>
        <dsp:cNvPr id="0" name=""/>
        <dsp:cNvSpPr/>
      </dsp:nvSpPr>
      <dsp:spPr>
        <a:xfrm>
          <a:off x="3163825" y="20897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Logistics</a:t>
          </a:r>
        </a:p>
      </dsp:txBody>
      <dsp:txXfrm>
        <a:off x="3397722" y="254794"/>
        <a:ext cx="1129355" cy="1129355"/>
      </dsp:txXfrm>
    </dsp:sp>
    <dsp:sp modelId="{E690EC61-1CE2-4DD6-82DA-B16677558CD9}">
      <dsp:nvSpPr>
        <dsp:cNvPr id="0" name=""/>
        <dsp:cNvSpPr/>
      </dsp:nvSpPr>
      <dsp:spPr>
        <a:xfrm>
          <a:off x="4760974" y="2880636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4989997" y="2886721"/>
        <a:ext cx="24107" cy="24107"/>
      </dsp:txXfrm>
    </dsp:sp>
    <dsp:sp modelId="{8FE78CF3-D7A9-428B-90E3-42593B24B1AE}">
      <dsp:nvSpPr>
        <dsp:cNvPr id="0" name=""/>
        <dsp:cNvSpPr/>
      </dsp:nvSpPr>
      <dsp:spPr>
        <a:xfrm>
          <a:off x="5243128" y="2100200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Purchasing</a:t>
          </a:r>
        </a:p>
      </dsp:txBody>
      <dsp:txXfrm>
        <a:off x="5477025" y="2334097"/>
        <a:ext cx="1129355" cy="1129355"/>
      </dsp:txXfrm>
    </dsp:sp>
    <dsp:sp modelId="{DEE07127-9A37-4C86-9882-0F5F408F7FB4}">
      <dsp:nvSpPr>
        <dsp:cNvPr id="0" name=""/>
        <dsp:cNvSpPr/>
      </dsp:nvSpPr>
      <dsp:spPr>
        <a:xfrm rot="5400000">
          <a:off x="3721322" y="3920288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>
        <a:off x="3950346" y="3926372"/>
        <a:ext cx="24107" cy="24107"/>
      </dsp:txXfrm>
    </dsp:sp>
    <dsp:sp modelId="{6CEF35BF-E53B-44B0-B611-D05FDB7816CE}">
      <dsp:nvSpPr>
        <dsp:cNvPr id="0" name=""/>
        <dsp:cNvSpPr/>
      </dsp:nvSpPr>
      <dsp:spPr>
        <a:xfrm>
          <a:off x="3163825" y="4179503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Operations</a:t>
          </a:r>
        </a:p>
      </dsp:txBody>
      <dsp:txXfrm>
        <a:off x="3397722" y="4413400"/>
        <a:ext cx="1129355" cy="1129355"/>
      </dsp:txXfrm>
    </dsp:sp>
    <dsp:sp modelId="{5D4F7639-CF51-407F-9587-47E331EA0CEF}">
      <dsp:nvSpPr>
        <dsp:cNvPr id="0" name=""/>
        <dsp:cNvSpPr/>
      </dsp:nvSpPr>
      <dsp:spPr>
        <a:xfrm rot="10800000">
          <a:off x="2681671" y="2880636"/>
          <a:ext cx="482154" cy="36276"/>
        </a:xfrm>
        <a:custGeom>
          <a:avLst/>
          <a:gdLst/>
          <a:ahLst/>
          <a:cxnLst/>
          <a:rect l="0" t="0" r="0" b="0"/>
          <a:pathLst>
            <a:path>
              <a:moveTo>
                <a:pt x="0" y="18138"/>
              </a:moveTo>
              <a:lnTo>
                <a:pt x="482154" y="181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910694" y="2886721"/>
        <a:ext cx="24107" cy="24107"/>
      </dsp:txXfrm>
    </dsp:sp>
    <dsp:sp modelId="{CE4480A7-A869-4B76-8377-9721BB5F6C7D}">
      <dsp:nvSpPr>
        <dsp:cNvPr id="0" name=""/>
        <dsp:cNvSpPr/>
      </dsp:nvSpPr>
      <dsp:spPr>
        <a:xfrm>
          <a:off x="1084522" y="2100200"/>
          <a:ext cx="1597149" cy="1597149"/>
        </a:xfrm>
        <a:prstGeom prst="ellipse">
          <a:avLst/>
        </a:prstGeom>
        <a:solidFill>
          <a:srgbClr val="336699"/>
        </a:solidFill>
        <a:ln w="25400" cap="flat" cmpd="sng" algn="ctr">
          <a:solidFill>
            <a:srgbClr val="3366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Market Channels</a:t>
          </a:r>
        </a:p>
      </dsp:txBody>
      <dsp:txXfrm>
        <a:off x="1318419" y="2334097"/>
        <a:ext cx="1129355" cy="11293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34D2A-69D2-4130-814A-41752EBDD239}">
      <dsp:nvSpPr>
        <dsp:cNvPr id="0" name=""/>
        <dsp:cNvSpPr/>
      </dsp:nvSpPr>
      <dsp:spPr>
        <a:xfrm>
          <a:off x="688" y="678296"/>
          <a:ext cx="2254969" cy="2254969"/>
        </a:xfrm>
        <a:prstGeom prst="ellipse">
          <a:avLst/>
        </a:prstGeom>
        <a:solidFill>
          <a:srgbClr val="00663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kern="1200" dirty="0" smtClean="0"/>
            <a:t> Cost</a:t>
          </a:r>
          <a:endParaRPr lang="en-US" sz="2600" b="0" kern="1200" dirty="0"/>
        </a:p>
      </dsp:txBody>
      <dsp:txXfrm>
        <a:off x="330921" y="1008529"/>
        <a:ext cx="1594503" cy="1594503"/>
      </dsp:txXfrm>
    </dsp:sp>
    <dsp:sp modelId="{5A975155-3977-49DB-AAB7-911E32B562E7}">
      <dsp:nvSpPr>
        <dsp:cNvPr id="0" name=""/>
        <dsp:cNvSpPr/>
      </dsp:nvSpPr>
      <dsp:spPr>
        <a:xfrm rot="5400000">
          <a:off x="2441692" y="1506998"/>
          <a:ext cx="789239" cy="597566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DBF36-FD13-4B99-91C7-39C8E8BB7738}">
      <dsp:nvSpPr>
        <dsp:cNvPr id="0" name=""/>
        <dsp:cNvSpPr/>
      </dsp:nvSpPr>
      <dsp:spPr>
        <a:xfrm>
          <a:off x="3383142" y="678296"/>
          <a:ext cx="2254969" cy="2254969"/>
        </a:xfrm>
        <a:prstGeom prst="ellipse">
          <a:avLst/>
        </a:prstGeom>
        <a:solidFill>
          <a:srgbClr val="00663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kern="1200" dirty="0" smtClean="0"/>
            <a:t>Production Capacity</a:t>
          </a:r>
          <a:endParaRPr lang="en-US" sz="2600" b="0" kern="1200" dirty="0"/>
        </a:p>
      </dsp:txBody>
      <dsp:txXfrm>
        <a:off x="3713375" y="1008529"/>
        <a:ext cx="1594503" cy="15945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34D2A-69D2-4130-814A-41752EBDD239}">
      <dsp:nvSpPr>
        <dsp:cNvPr id="0" name=""/>
        <dsp:cNvSpPr/>
      </dsp:nvSpPr>
      <dsp:spPr>
        <a:xfrm>
          <a:off x="1593949" y="3584"/>
          <a:ext cx="1489025" cy="1489025"/>
        </a:xfrm>
        <a:prstGeom prst="ellipse">
          <a:avLst/>
        </a:prstGeom>
        <a:solidFill>
          <a:srgbClr val="00663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 Cost</a:t>
          </a:r>
          <a:endParaRPr lang="en-US" sz="1700" b="0" kern="1200" dirty="0"/>
        </a:p>
      </dsp:txBody>
      <dsp:txXfrm>
        <a:off x="1812012" y="221647"/>
        <a:ext cx="1052899" cy="1052899"/>
      </dsp:txXfrm>
    </dsp:sp>
    <dsp:sp modelId="{5A975155-3977-49DB-AAB7-911E32B562E7}">
      <dsp:nvSpPr>
        <dsp:cNvPr id="0" name=""/>
        <dsp:cNvSpPr/>
      </dsp:nvSpPr>
      <dsp:spPr>
        <a:xfrm rot="10800000">
          <a:off x="2077882" y="1684880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C1B97-E62A-4A4E-96C1-3DFFD6BF1A7F}">
      <dsp:nvSpPr>
        <dsp:cNvPr id="0" name=""/>
        <dsp:cNvSpPr/>
      </dsp:nvSpPr>
      <dsp:spPr>
        <a:xfrm>
          <a:off x="1841871" y="2261691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Quality Control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987319" y="2407139"/>
        <a:ext cx="702283" cy="702283"/>
      </dsp:txXfrm>
    </dsp:sp>
    <dsp:sp modelId="{FFD7F387-18BB-4461-8FBD-B035EAEE22BD}">
      <dsp:nvSpPr>
        <dsp:cNvPr id="0" name=""/>
        <dsp:cNvSpPr/>
      </dsp:nvSpPr>
      <dsp:spPr>
        <a:xfrm rot="10800000">
          <a:off x="2077882" y="3571103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440CF-8E57-416A-9AD6-0FE8CFA8E3A4}">
      <dsp:nvSpPr>
        <dsp:cNvPr id="0" name=""/>
        <dsp:cNvSpPr/>
      </dsp:nvSpPr>
      <dsp:spPr>
        <a:xfrm>
          <a:off x="1841871" y="4271875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chemeClr val="tx1"/>
              </a:solidFill>
            </a:rPr>
            <a:t>Proprietary Technology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987319" y="4417323"/>
        <a:ext cx="702283" cy="702283"/>
      </dsp:txXfrm>
    </dsp:sp>
    <dsp:sp modelId="{6E0CCA54-7028-4D26-A8A4-492B7B05E8E2}">
      <dsp:nvSpPr>
        <dsp:cNvPr id="0" name=""/>
        <dsp:cNvSpPr/>
      </dsp:nvSpPr>
      <dsp:spPr>
        <a:xfrm rot="5400000">
          <a:off x="3206187" y="4564659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FBD14-4C10-4E09-9FE9-B0C6B9AC8D2E}">
      <dsp:nvSpPr>
        <dsp:cNvPr id="0" name=""/>
        <dsp:cNvSpPr/>
      </dsp:nvSpPr>
      <dsp:spPr>
        <a:xfrm>
          <a:off x="4075410" y="4271875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Limited Suppliers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20858" y="4417323"/>
        <a:ext cx="702283" cy="702283"/>
      </dsp:txXfrm>
    </dsp:sp>
    <dsp:sp modelId="{8C174C8B-9A2F-4BEF-A4B8-A1818B0724D1}">
      <dsp:nvSpPr>
        <dsp:cNvPr id="0" name=""/>
        <dsp:cNvSpPr/>
      </dsp:nvSpPr>
      <dsp:spPr>
        <a:xfrm>
          <a:off x="4311420" y="3548030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17CEF-4AA8-40EB-A3E3-113AA1EE1732}">
      <dsp:nvSpPr>
        <dsp:cNvPr id="0" name=""/>
        <dsp:cNvSpPr/>
      </dsp:nvSpPr>
      <dsp:spPr>
        <a:xfrm>
          <a:off x="4075410" y="2261691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Excess Capacity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20858" y="2407139"/>
        <a:ext cx="702283" cy="702283"/>
      </dsp:txXfrm>
    </dsp:sp>
    <dsp:sp modelId="{9220F998-3D2D-4B79-80CA-699B1BDBCF57}">
      <dsp:nvSpPr>
        <dsp:cNvPr id="0" name=""/>
        <dsp:cNvSpPr/>
      </dsp:nvSpPr>
      <dsp:spPr>
        <a:xfrm>
          <a:off x="4311420" y="1537846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BE563-FCEF-417C-B567-CAE8DEA7383D}">
      <dsp:nvSpPr>
        <dsp:cNvPr id="0" name=""/>
        <dsp:cNvSpPr/>
      </dsp:nvSpPr>
      <dsp:spPr>
        <a:xfrm>
          <a:off x="4075410" y="251507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Having Control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20858" y="396955"/>
        <a:ext cx="702283" cy="702283"/>
      </dsp:txXfrm>
    </dsp:sp>
    <dsp:sp modelId="{C5F23A4A-D830-4E7D-BBDF-876FD84E3B35}">
      <dsp:nvSpPr>
        <dsp:cNvPr id="0" name=""/>
        <dsp:cNvSpPr/>
      </dsp:nvSpPr>
      <dsp:spPr>
        <a:xfrm rot="5400000">
          <a:off x="5439725" y="544290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A838E-C3D1-4577-AFB0-8F8DB3696D30}">
      <dsp:nvSpPr>
        <dsp:cNvPr id="0" name=""/>
        <dsp:cNvSpPr/>
      </dsp:nvSpPr>
      <dsp:spPr>
        <a:xfrm>
          <a:off x="6308948" y="251507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Assurance of Continual Supply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454396" y="396955"/>
        <a:ext cx="702283" cy="702283"/>
      </dsp:txXfrm>
    </dsp:sp>
    <dsp:sp modelId="{5E790767-6D6A-40C1-8973-EA457974F760}">
      <dsp:nvSpPr>
        <dsp:cNvPr id="0" name=""/>
        <dsp:cNvSpPr/>
      </dsp:nvSpPr>
      <dsp:spPr>
        <a:xfrm rot="10800000">
          <a:off x="6544958" y="1560918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90B17-3B07-41CD-958B-36AA581CD6BD}">
      <dsp:nvSpPr>
        <dsp:cNvPr id="0" name=""/>
        <dsp:cNvSpPr/>
      </dsp:nvSpPr>
      <dsp:spPr>
        <a:xfrm>
          <a:off x="6308948" y="2261691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Industry Drivers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454396" y="2407139"/>
        <a:ext cx="702283" cy="702283"/>
      </dsp:txXfrm>
    </dsp:sp>
    <dsp:sp modelId="{009F006C-2E4D-4E3A-8659-5E0F5A7B3C31}">
      <dsp:nvSpPr>
        <dsp:cNvPr id="0" name=""/>
        <dsp:cNvSpPr/>
      </dsp:nvSpPr>
      <dsp:spPr>
        <a:xfrm rot="10800000">
          <a:off x="6544958" y="3447141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DBF36-FD13-4B99-91C7-39C8E8BB7738}">
      <dsp:nvSpPr>
        <dsp:cNvPr id="0" name=""/>
        <dsp:cNvSpPr/>
      </dsp:nvSpPr>
      <dsp:spPr>
        <a:xfrm>
          <a:off x="6061025" y="4023953"/>
          <a:ext cx="1489025" cy="1489025"/>
        </a:xfrm>
        <a:prstGeom prst="ellipse">
          <a:avLst/>
        </a:prstGeom>
        <a:solidFill>
          <a:srgbClr val="00663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Production Capacity</a:t>
          </a:r>
          <a:endParaRPr lang="en-US" sz="1700" b="0" kern="1200" dirty="0"/>
        </a:p>
      </dsp:txBody>
      <dsp:txXfrm>
        <a:off x="6279088" y="4242016"/>
        <a:ext cx="1052899" cy="10528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34D2A-69D2-4130-814A-41752EBDD239}">
      <dsp:nvSpPr>
        <dsp:cNvPr id="0" name=""/>
        <dsp:cNvSpPr/>
      </dsp:nvSpPr>
      <dsp:spPr>
        <a:xfrm>
          <a:off x="1593949" y="3584"/>
          <a:ext cx="1489025" cy="1489025"/>
        </a:xfrm>
        <a:prstGeom prst="ellipse">
          <a:avLst/>
        </a:prstGeom>
        <a:solidFill>
          <a:srgbClr val="00663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 Cost</a:t>
          </a:r>
          <a:endParaRPr lang="en-US" sz="1700" b="0" kern="1200" dirty="0"/>
        </a:p>
      </dsp:txBody>
      <dsp:txXfrm>
        <a:off x="1812012" y="221647"/>
        <a:ext cx="1052899" cy="1052899"/>
      </dsp:txXfrm>
    </dsp:sp>
    <dsp:sp modelId="{5A975155-3977-49DB-AAB7-911E32B562E7}">
      <dsp:nvSpPr>
        <dsp:cNvPr id="0" name=""/>
        <dsp:cNvSpPr/>
      </dsp:nvSpPr>
      <dsp:spPr>
        <a:xfrm rot="10800000">
          <a:off x="2077882" y="1684880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C1B97-E62A-4A4E-96C1-3DFFD6BF1A7F}">
      <dsp:nvSpPr>
        <dsp:cNvPr id="0" name=""/>
        <dsp:cNvSpPr/>
      </dsp:nvSpPr>
      <dsp:spPr>
        <a:xfrm>
          <a:off x="1841871" y="2261691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Multi-Source Policy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987319" y="2407139"/>
        <a:ext cx="702283" cy="702283"/>
      </dsp:txXfrm>
    </dsp:sp>
    <dsp:sp modelId="{FFD7F387-18BB-4461-8FBD-B035EAEE22BD}">
      <dsp:nvSpPr>
        <dsp:cNvPr id="0" name=""/>
        <dsp:cNvSpPr/>
      </dsp:nvSpPr>
      <dsp:spPr>
        <a:xfrm rot="10800000">
          <a:off x="2077882" y="3571103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440CF-8E57-416A-9AD6-0FE8CFA8E3A4}">
      <dsp:nvSpPr>
        <dsp:cNvPr id="0" name=""/>
        <dsp:cNvSpPr/>
      </dsp:nvSpPr>
      <dsp:spPr>
        <a:xfrm>
          <a:off x="1841871" y="4271875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Lack of Expertise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987319" y="4417323"/>
        <a:ext cx="702283" cy="702283"/>
      </dsp:txXfrm>
    </dsp:sp>
    <dsp:sp modelId="{6E0CCA54-7028-4D26-A8A4-492B7B05E8E2}">
      <dsp:nvSpPr>
        <dsp:cNvPr id="0" name=""/>
        <dsp:cNvSpPr/>
      </dsp:nvSpPr>
      <dsp:spPr>
        <a:xfrm rot="5400000">
          <a:off x="3206187" y="4564659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FBD14-4C10-4E09-9FE9-B0C6B9AC8D2E}">
      <dsp:nvSpPr>
        <dsp:cNvPr id="0" name=""/>
        <dsp:cNvSpPr/>
      </dsp:nvSpPr>
      <dsp:spPr>
        <a:xfrm>
          <a:off x="4075410" y="4271875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Supplier Compe-tencies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20858" y="4417323"/>
        <a:ext cx="702283" cy="702283"/>
      </dsp:txXfrm>
    </dsp:sp>
    <dsp:sp modelId="{8C174C8B-9A2F-4BEF-A4B8-A1818B0724D1}">
      <dsp:nvSpPr>
        <dsp:cNvPr id="0" name=""/>
        <dsp:cNvSpPr/>
      </dsp:nvSpPr>
      <dsp:spPr>
        <a:xfrm>
          <a:off x="4311420" y="3548030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17CEF-4AA8-40EB-A3E3-113AA1EE1732}">
      <dsp:nvSpPr>
        <dsp:cNvPr id="0" name=""/>
        <dsp:cNvSpPr/>
      </dsp:nvSpPr>
      <dsp:spPr>
        <a:xfrm>
          <a:off x="4075410" y="2261691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Small Volumes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20858" y="2407139"/>
        <a:ext cx="702283" cy="702283"/>
      </dsp:txXfrm>
    </dsp:sp>
    <dsp:sp modelId="{9220F998-3D2D-4B79-80CA-699B1BDBCF57}">
      <dsp:nvSpPr>
        <dsp:cNvPr id="0" name=""/>
        <dsp:cNvSpPr/>
      </dsp:nvSpPr>
      <dsp:spPr>
        <a:xfrm>
          <a:off x="4311420" y="1537846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BE563-FCEF-417C-B567-CAE8DEA7383D}">
      <dsp:nvSpPr>
        <dsp:cNvPr id="0" name=""/>
        <dsp:cNvSpPr/>
      </dsp:nvSpPr>
      <dsp:spPr>
        <a:xfrm>
          <a:off x="4075410" y="251507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Inventory Planning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220858" y="396955"/>
        <a:ext cx="702283" cy="702283"/>
      </dsp:txXfrm>
    </dsp:sp>
    <dsp:sp modelId="{C5F23A4A-D830-4E7D-BBDF-876FD84E3B35}">
      <dsp:nvSpPr>
        <dsp:cNvPr id="0" name=""/>
        <dsp:cNvSpPr/>
      </dsp:nvSpPr>
      <dsp:spPr>
        <a:xfrm rot="5400000">
          <a:off x="5439725" y="544290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A838E-C3D1-4577-AFB0-8F8DB3696D30}">
      <dsp:nvSpPr>
        <dsp:cNvPr id="0" name=""/>
        <dsp:cNvSpPr/>
      </dsp:nvSpPr>
      <dsp:spPr>
        <a:xfrm>
          <a:off x="6308948" y="251507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Brand preference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454396" y="396955"/>
        <a:ext cx="702283" cy="702283"/>
      </dsp:txXfrm>
    </dsp:sp>
    <dsp:sp modelId="{5E790767-6D6A-40C1-8973-EA457974F760}">
      <dsp:nvSpPr>
        <dsp:cNvPr id="0" name=""/>
        <dsp:cNvSpPr/>
      </dsp:nvSpPr>
      <dsp:spPr>
        <a:xfrm rot="10800000">
          <a:off x="6544958" y="1560918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90B17-3B07-41CD-958B-36AA581CD6BD}">
      <dsp:nvSpPr>
        <dsp:cNvPr id="0" name=""/>
        <dsp:cNvSpPr/>
      </dsp:nvSpPr>
      <dsp:spPr>
        <a:xfrm>
          <a:off x="6308948" y="2261691"/>
          <a:ext cx="993179" cy="99317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</a:rPr>
            <a:t>Non-Essential Item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454396" y="2407139"/>
        <a:ext cx="702283" cy="702283"/>
      </dsp:txXfrm>
    </dsp:sp>
    <dsp:sp modelId="{009F006C-2E4D-4E3A-8659-5E0F5A7B3C31}">
      <dsp:nvSpPr>
        <dsp:cNvPr id="0" name=""/>
        <dsp:cNvSpPr/>
      </dsp:nvSpPr>
      <dsp:spPr>
        <a:xfrm rot="10800000">
          <a:off x="6544958" y="3447141"/>
          <a:ext cx="521158" cy="407613"/>
        </a:xfrm>
        <a:prstGeom prst="triangle">
          <a:avLst/>
        </a:prstGeom>
        <a:solidFill>
          <a:srgbClr val="336699"/>
        </a:solidFill>
        <a:ln>
          <a:solidFill>
            <a:srgbClr val="33669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DBF36-FD13-4B99-91C7-39C8E8BB7738}">
      <dsp:nvSpPr>
        <dsp:cNvPr id="0" name=""/>
        <dsp:cNvSpPr/>
      </dsp:nvSpPr>
      <dsp:spPr>
        <a:xfrm>
          <a:off x="6061025" y="4023953"/>
          <a:ext cx="1489025" cy="1489025"/>
        </a:xfrm>
        <a:prstGeom prst="ellipse">
          <a:avLst/>
        </a:prstGeom>
        <a:solidFill>
          <a:srgbClr val="00663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kern="1200" dirty="0" smtClean="0"/>
            <a:t>Production Capacity</a:t>
          </a:r>
          <a:endParaRPr lang="en-US" sz="1700" b="0" kern="1200" dirty="0"/>
        </a:p>
      </dsp:txBody>
      <dsp:txXfrm>
        <a:off x="6279088" y="4242016"/>
        <a:ext cx="1052899" cy="1052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0.7963</cdr:x>
      <cdr:y>0.08418</cdr:y>
    </cdr:from>
    <cdr:to>
      <cdr:x>0.83333</cdr:x>
      <cdr:y>0.1852</cdr:y>
    </cdr:to>
    <cdr:sp macro="" textlink="">
      <cdr:nvSpPr>
        <cdr:cNvPr id="3" name="Right Brace 2"/>
        <cdr:cNvSpPr/>
      </cdr:nvSpPr>
      <cdr:spPr>
        <a:xfrm xmlns:a="http://schemas.openxmlformats.org/drawingml/2006/main">
          <a:off x="6553230" y="380996"/>
          <a:ext cx="304743" cy="457204"/>
        </a:xfrm>
        <a:prstGeom xmlns:a="http://schemas.openxmlformats.org/drawingml/2006/main" prst="rightBrac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129" y="0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r">
              <a:defRPr sz="1200"/>
            </a:lvl1pPr>
          </a:lstStyle>
          <a:p>
            <a:fld id="{B16BEF7D-43C1-444E-A2F3-20D98C4BA8FD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706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129" y="8839706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r">
              <a:defRPr sz="1200"/>
            </a:lvl1pPr>
          </a:lstStyle>
          <a:p>
            <a:fld id="{17A2E27F-4A99-4AB6-AE72-29D9F0AEA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5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1650" cy="465138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1"/>
            <a:ext cx="3041650" cy="465138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5201589A-FF7A-422B-98A9-688D94EA8479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9600"/>
            <a:ext cx="5616575" cy="4187825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1"/>
            <a:ext cx="3041650" cy="465138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1"/>
            <a:ext cx="3041650" cy="465138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F29FC1F5-7065-4987-B394-72D33BCA8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complete presentation is Copyright 2013 Tomas Hult.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C1F5-7065-4987-B394-72D33BCA8B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0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0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590" indent="-285995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986" indent="-228797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579" indent="-228797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174" indent="-228797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6767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362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1957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549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79387-C725-45E7-96E3-10D856630B5D}" type="slidenum">
              <a:rPr lang="en-US" smtClean="0">
                <a:latin typeface="Times New Roman" pitchFamily="18" charset="0"/>
              </a:rPr>
              <a:pPr/>
              <a:t>54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6438"/>
            <a:ext cx="4629150" cy="3473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1" y="4419364"/>
            <a:ext cx="5150489" cy="4187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225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977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http://www.enotes.com/make-buy-decisions-reference/make-buy-decisions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33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http://www.enotes.com/make-buy-decisions-reference/make-buy-decisions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3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http://www.enotes.com/make-buy-decisions-reference/make-buy-decisions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3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51">
              <a:defRPr/>
            </a:pPr>
            <a:r>
              <a:rPr lang="en-US" dirty="0" smtClean="0"/>
              <a:t>Srivastava et al. 1999,</a:t>
            </a:r>
            <a:r>
              <a:rPr lang="en-US" baseline="0" dirty="0" smtClean="0"/>
              <a:t> JM (customer value-creating processes)</a:t>
            </a:r>
            <a:endParaRPr lang="en-US" dirty="0" smtClean="0"/>
          </a:p>
          <a:p>
            <a:r>
              <a:rPr lang="en-US" dirty="0" smtClean="0"/>
              <a:t>Data from Managerial ACSI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7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C1F5-7065-4987-B394-72D33BCA8B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FC1F5-7065-4987-B394-72D33BCA8B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92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66824-83C9-4234-BEE4-D8191137C7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1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51">
              <a:defRPr/>
            </a:pPr>
            <a:r>
              <a:rPr lang="en-US" dirty="0" err="1" smtClean="0"/>
              <a:t>Monczka</a:t>
            </a:r>
            <a:r>
              <a:rPr lang="en-US" dirty="0" smtClean="0"/>
              <a:t> et al. (2005), Purchasing and Supply</a:t>
            </a:r>
            <a:r>
              <a:rPr lang="en-US" baseline="0" dirty="0" smtClean="0"/>
              <a:t> Chain Management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63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Monczka</a:t>
            </a:r>
            <a:r>
              <a:rPr lang="en-US" dirty="0" smtClean="0"/>
              <a:t> et al. (2005), Purchasing and Supply</a:t>
            </a:r>
            <a:r>
              <a:rPr lang="en-US" baseline="0" dirty="0" smtClean="0"/>
              <a:t> Chain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7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Monczka</a:t>
            </a:r>
            <a:r>
              <a:rPr lang="en-US" dirty="0" smtClean="0"/>
              <a:t> et al. (2005), Purchasing and Supply</a:t>
            </a:r>
            <a:r>
              <a:rPr lang="en-US" baseline="0" dirty="0" smtClean="0"/>
              <a:t> Chain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B223D-320B-4A4F-BF7D-C091D5F045D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72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0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590" indent="-285995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986" indent="-228797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1579" indent="-228797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9174" indent="-228797" defTabSz="9310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6767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4362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1957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9549" indent="-228797" defTabSz="9310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A79387-C725-45E7-96E3-10D856630B5D}" type="slidenum">
              <a:rPr lang="en-US" smtClean="0">
                <a:latin typeface="Times New Roman" pitchFamily="18" charset="0"/>
              </a:rPr>
              <a:pPr/>
              <a:t>53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6438"/>
            <a:ext cx="4629150" cy="3473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1" y="4419364"/>
            <a:ext cx="5150489" cy="4187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225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329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33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2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0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272"/>
            <a:ext cx="8229600" cy="81312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94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45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272"/>
            <a:ext cx="8229600" cy="88932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13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27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3272"/>
            <a:ext cx="8229600" cy="96552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5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03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7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63272"/>
            <a:ext cx="8229600" cy="889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B596E-3D6C-41C1-A6EF-81EF1622BDCF}" type="datetimeFigureOut">
              <a:rPr lang="en-US" smtClean="0"/>
              <a:t>5/26/2015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1671E-CF01-4924-9EB9-D16C09F07D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5" y="6172200"/>
            <a:ext cx="917983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0804" y="-4150803"/>
            <a:ext cx="863273" cy="91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5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113" y="0"/>
            <a:ext cx="10417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0432" y="914400"/>
            <a:ext cx="8229600" cy="516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en-US" sz="2000" b="1" kern="0" dirty="0" smtClean="0">
              <a:solidFill>
                <a:srgbClr val="336699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marL="0" indent="0" algn="ctr">
              <a:buFontTx/>
              <a:buNone/>
            </a:pPr>
            <a:r>
              <a:rPr lang="en-US" sz="7200" b="1" kern="0" dirty="0" smtClean="0">
                <a:solidFill>
                  <a:srgbClr val="336699"/>
                </a:solidFill>
                <a:latin typeface="Adobe Gothic Std B" pitchFamily="34" charset="-128"/>
                <a:ea typeface="Adobe Gothic Std B" pitchFamily="34" charset="-128"/>
              </a:rPr>
              <a:t>90 Percent</a:t>
            </a:r>
          </a:p>
          <a:p>
            <a:pPr marL="0" indent="0" algn="ctr">
              <a:buFontTx/>
              <a:buNone/>
            </a:pPr>
            <a:r>
              <a:rPr lang="en-US" sz="7200" b="1" kern="0" dirty="0" smtClean="0">
                <a:solidFill>
                  <a:srgbClr val="336699"/>
                </a:solidFill>
                <a:latin typeface="Adobe Gothic Std B" pitchFamily="34" charset="-128"/>
                <a:ea typeface="Adobe Gothic Std B" pitchFamily="34" charset="-128"/>
              </a:rPr>
              <a:t>43 Percent</a:t>
            </a:r>
          </a:p>
          <a:p>
            <a:pPr marL="0" indent="0" algn="ctr">
              <a:buFontTx/>
              <a:buNone/>
            </a:pPr>
            <a:r>
              <a:rPr lang="en-US" sz="7200" b="1" kern="0" dirty="0" smtClean="0">
                <a:solidFill>
                  <a:srgbClr val="336699"/>
                </a:solidFill>
                <a:latin typeface="Adobe Gothic Std B" pitchFamily="34" charset="-128"/>
                <a:ea typeface="Adobe Gothic Std B" pitchFamily="34" charset="-128"/>
              </a:rPr>
              <a:t>25 Percent</a:t>
            </a:r>
            <a:endParaRPr lang="en-US" sz="7200" b="1" kern="0" dirty="0">
              <a:solidFill>
                <a:srgbClr val="336699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11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6483" y="6383179"/>
            <a:ext cx="3094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 The World Bank World Development Indicators</a:t>
            </a:r>
            <a:endParaRPr lang="en-US" sz="1000" dirty="0"/>
          </a:p>
        </p:txBody>
      </p:sp>
      <p:graphicFrame>
        <p:nvGraphicFramePr>
          <p:cNvPr id="3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304800" y="762000"/>
          <a:ext cx="9677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594513" y="1524000"/>
            <a:ext cx="5263487" cy="2209800"/>
            <a:chOff x="1157617" y="476"/>
            <a:chExt cx="3699128" cy="903528"/>
          </a:xfrm>
          <a:noFill/>
        </p:grpSpPr>
        <p:sp>
          <p:nvSpPr>
            <p:cNvPr id="6" name="Pentagon 5"/>
            <p:cNvSpPr/>
            <p:nvPr/>
          </p:nvSpPr>
          <p:spPr>
            <a:xfrm rot="10800000">
              <a:off x="1157617" y="476"/>
              <a:ext cx="3699128" cy="9035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/>
            <p:cNvSpPr/>
            <p:nvPr/>
          </p:nvSpPr>
          <p:spPr>
            <a:xfrm>
              <a:off x="1219163" y="476"/>
              <a:ext cx="2781059" cy="90352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98431" tIns="76200" rIns="14224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>
                  <a:solidFill>
                    <a:schemeClr val="tx1"/>
                  </a:solidFill>
                </a:rPr>
                <a:t>90% of global demand is not fully satisfied by local supply</a:t>
              </a:r>
            </a:p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dirty="0">
                <a:solidFill>
                  <a:schemeClr val="tx1"/>
                </a:solidFill>
              </a:endParaRPr>
            </a:p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>
                  <a:solidFill>
                    <a:schemeClr val="tx1"/>
                  </a:solidFill>
                </a:rPr>
                <a:t>Supply chains are driving growth in world trade</a:t>
              </a:r>
              <a:endParaRPr lang="en-US" sz="22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75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789141"/>
              </p:ext>
            </p:extLst>
          </p:nvPr>
        </p:nvGraphicFramePr>
        <p:xfrm>
          <a:off x="533400" y="12954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ight Brace 16"/>
          <p:cNvSpPr/>
          <p:nvPr/>
        </p:nvSpPr>
        <p:spPr>
          <a:xfrm>
            <a:off x="4876800" y="2100045"/>
            <a:ext cx="304800" cy="6096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05400" y="210004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25%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90186" y="167116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14%</a:t>
            </a:r>
            <a:endParaRPr lang="en-US" dirty="0"/>
          </a:p>
        </p:txBody>
      </p:sp>
      <p:sp>
        <p:nvSpPr>
          <p:cNvPr id="20" name="Right Brace 19"/>
          <p:cNvSpPr/>
          <p:nvPr/>
        </p:nvSpPr>
        <p:spPr>
          <a:xfrm>
            <a:off x="8001000" y="1647825"/>
            <a:ext cx="381000" cy="10668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05800" y="187642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43%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10480" y="2726293"/>
            <a:ext cx="9348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Companies’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Current SCM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Globalization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86200" y="2100045"/>
            <a:ext cx="1066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Companies’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Expected SCM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Globalization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67527" y="1671161"/>
            <a:ext cx="1143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Companies’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Expected SCM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Globalization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8563" y="34120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0248" y="29548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675" y="24976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 bwMode="auto">
          <a:xfrm>
            <a:off x="4029075" y="914400"/>
            <a:ext cx="5105400" cy="81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66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66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66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66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solidFill>
                  <a:srgbClr val="336699"/>
                </a:solidFill>
              </a:rPr>
              <a:t>Global Supply Chain Strategy</a:t>
            </a:r>
            <a:br>
              <a:rPr lang="en-US" kern="0" dirty="0" smtClean="0">
                <a:solidFill>
                  <a:srgbClr val="336699"/>
                </a:solidFill>
              </a:rPr>
            </a:br>
            <a:r>
              <a:rPr lang="en-US" sz="2000" kern="0" dirty="0" smtClean="0">
                <a:solidFill>
                  <a:srgbClr val="336699"/>
                </a:solidFill>
              </a:rPr>
              <a:t>17 % in 2005  </a:t>
            </a:r>
            <a:r>
              <a:rPr lang="en-US" sz="2000" dirty="0">
                <a:solidFill>
                  <a:srgbClr val="336699"/>
                </a:solidFill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solidFill>
                  <a:srgbClr val="336699"/>
                </a:solidFill>
              </a:rPr>
              <a:t> 21% in 2013  </a:t>
            </a:r>
            <a:r>
              <a:rPr lang="en-US" sz="2000" dirty="0">
                <a:solidFill>
                  <a:srgbClr val="336699"/>
                </a:solidFill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solidFill>
                  <a:srgbClr val="336699"/>
                </a:solidFill>
              </a:rPr>
              <a:t> 25% in 2018</a:t>
            </a:r>
            <a:endParaRPr lang="en-US" sz="2000" kern="0" dirty="0">
              <a:solidFill>
                <a:srgbClr val="3366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6249829"/>
            <a:ext cx="3094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 The World Bank World Development Indicators</a:t>
            </a:r>
            <a:endParaRPr lang="en-US" sz="1000" dirty="0"/>
          </a:p>
        </p:txBody>
      </p:sp>
      <p:graphicFrame>
        <p:nvGraphicFramePr>
          <p:cNvPr id="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957399"/>
              </p:ext>
            </p:extLst>
          </p:nvPr>
        </p:nvGraphicFramePr>
        <p:xfrm>
          <a:off x="76200" y="1210355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6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73949"/>
              </p:ext>
            </p:extLst>
          </p:nvPr>
        </p:nvGraphicFramePr>
        <p:xfrm>
          <a:off x="-533400" y="838200"/>
          <a:ext cx="9601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200400" y="2057400"/>
            <a:ext cx="2743200" cy="2743200"/>
            <a:chOff x="1272829" y="1827056"/>
            <a:chExt cx="2468300" cy="2468339"/>
          </a:xfrm>
          <a:solidFill>
            <a:srgbClr val="006633"/>
          </a:solidFill>
          <a:scene3d>
            <a:camera prst="orthographicFront"/>
            <a:lightRig rig="flat" dir="t"/>
          </a:scene3d>
        </p:grpSpPr>
        <p:sp>
          <p:nvSpPr>
            <p:cNvPr id="5" name="Oval 4"/>
            <p:cNvSpPr/>
            <p:nvPr/>
          </p:nvSpPr>
          <p:spPr>
            <a:xfrm>
              <a:off x="1272829" y="1827056"/>
              <a:ext cx="2468300" cy="2468339"/>
            </a:xfrm>
            <a:prstGeom prst="ellipse">
              <a:avLst/>
            </a:prstGeom>
            <a:grpFill/>
            <a:ln>
              <a:noFill/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1634303" y="2307011"/>
              <a:ext cx="1745352" cy="143986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lvl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200" kern="1200" dirty="0" smtClean="0"/>
                <a:t>Value</a:t>
              </a:r>
              <a:endParaRPr lang="en-US" sz="62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6400800" y="2971800"/>
            <a:ext cx="2514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chemeClr val="tx1"/>
                </a:solidFill>
              </a:rPr>
              <a:t>Stakeholder Performance</a:t>
            </a:r>
            <a:endParaRPr lang="en-US" sz="2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9"/>
            <a:ext cx="9170467" cy="685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8540"/>
            <a:ext cx="5029200" cy="6376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Goals of Global SCM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133600"/>
            <a:ext cx="6553200" cy="3124200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en-US" dirty="0" smtClean="0"/>
              <a:t>Develop and maintain strategic and operational aspects of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Identify and leverage industry globalization drivers that affect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Have knowledge of and leverage the worldwide infrastructure for global supply chains</a:t>
            </a:r>
          </a:p>
          <a:p>
            <a:pPr>
              <a:buBlip>
                <a:blip r:embed="rId2"/>
              </a:buBlip>
            </a:pPr>
            <a:r>
              <a:rPr lang="en-US" dirty="0"/>
              <a:t>Manage </a:t>
            </a:r>
            <a:r>
              <a:rPr lang="en-US" dirty="0" smtClean="0"/>
              <a:t>coordination and integration of global </a:t>
            </a:r>
            <a:r>
              <a:rPr lang="en-US" dirty="0"/>
              <a:t>supply </a:t>
            </a:r>
            <a:r>
              <a:rPr lang="en-US" dirty="0" smtClean="0"/>
              <a:t>chains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But most importantly,</a:t>
            </a:r>
            <a:br>
              <a:rPr lang="en-US" sz="4400" dirty="0" smtClean="0"/>
            </a:br>
            <a:r>
              <a:rPr lang="en-US" sz="4400" dirty="0" smtClean="0"/>
              <a:t>identify leverage points for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667000"/>
            <a:ext cx="6248400" cy="225583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Identify </a:t>
            </a:r>
            <a:r>
              <a:rPr lang="en-US" sz="2800" b="1" u="sng" dirty="0" smtClean="0"/>
              <a:t>leverage</a:t>
            </a:r>
            <a:r>
              <a:rPr lang="en-US" sz="2800" dirty="0" smtClean="0"/>
              <a:t> points for:</a:t>
            </a:r>
          </a:p>
          <a:p>
            <a:pPr lvl="1"/>
            <a:r>
              <a:rPr lang="en-US" dirty="0" smtClean="0"/>
              <a:t>Global </a:t>
            </a:r>
            <a:r>
              <a:rPr lang="en-US" sz="2400" b="1" dirty="0">
                <a:solidFill>
                  <a:srgbClr val="336699"/>
                </a:solidFill>
              </a:rPr>
              <a:t>logistics</a:t>
            </a:r>
            <a:r>
              <a:rPr lang="en-US" dirty="0">
                <a:solidFill>
                  <a:srgbClr val="336699"/>
                </a:solidFill>
              </a:rPr>
              <a:t> </a:t>
            </a:r>
            <a:r>
              <a:rPr lang="en-US" dirty="0"/>
              <a:t>in global supply chains</a:t>
            </a:r>
          </a:p>
          <a:p>
            <a:pPr lvl="1"/>
            <a:r>
              <a:rPr lang="en-US" dirty="0" smtClean="0"/>
              <a:t>Global </a:t>
            </a:r>
            <a:r>
              <a:rPr lang="en-US" sz="2400" b="1" dirty="0" smtClean="0">
                <a:solidFill>
                  <a:srgbClr val="336699"/>
                </a:solidFill>
              </a:rPr>
              <a:t>purchasing</a:t>
            </a:r>
            <a:r>
              <a:rPr lang="en-US" dirty="0" smtClean="0">
                <a:solidFill>
                  <a:srgbClr val="336699"/>
                </a:solidFill>
              </a:rPr>
              <a:t> </a:t>
            </a:r>
            <a:r>
              <a:rPr lang="en-US" dirty="0" smtClean="0"/>
              <a:t>in </a:t>
            </a:r>
            <a:r>
              <a:rPr lang="en-US" dirty="0"/>
              <a:t>global supply chains</a:t>
            </a:r>
          </a:p>
          <a:p>
            <a:pPr lvl="1"/>
            <a:r>
              <a:rPr lang="en-US" dirty="0" smtClean="0"/>
              <a:t>Global </a:t>
            </a:r>
            <a:r>
              <a:rPr lang="en-US" sz="2400" b="1" dirty="0">
                <a:solidFill>
                  <a:srgbClr val="336699"/>
                </a:solidFill>
              </a:rPr>
              <a:t>operations</a:t>
            </a:r>
            <a:r>
              <a:rPr lang="en-US" dirty="0">
                <a:solidFill>
                  <a:srgbClr val="336699"/>
                </a:solidFill>
              </a:rPr>
              <a:t> </a:t>
            </a:r>
            <a:r>
              <a:rPr lang="en-US" dirty="0"/>
              <a:t>in global supply chains</a:t>
            </a:r>
          </a:p>
          <a:p>
            <a:pPr lvl="1"/>
            <a:r>
              <a:rPr lang="en-US" dirty="0" smtClean="0"/>
              <a:t>Global </a:t>
            </a:r>
            <a:r>
              <a:rPr lang="en-US" sz="2400" b="1" dirty="0" smtClean="0">
                <a:solidFill>
                  <a:srgbClr val="336699"/>
                </a:solidFill>
              </a:rPr>
              <a:t>market</a:t>
            </a:r>
            <a:r>
              <a:rPr lang="en-US" b="1" dirty="0">
                <a:solidFill>
                  <a:srgbClr val="336699"/>
                </a:solidFill>
              </a:rPr>
              <a:t> </a:t>
            </a:r>
            <a:r>
              <a:rPr lang="en-US" sz="2400" b="1" dirty="0" smtClean="0">
                <a:solidFill>
                  <a:srgbClr val="336699"/>
                </a:solidFill>
              </a:rPr>
              <a:t>channels </a:t>
            </a:r>
            <a:r>
              <a:rPr lang="en-US" dirty="0" smtClean="0"/>
              <a:t>in global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32028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853311"/>
          </a:xfrm>
        </p:spPr>
        <p:txBody>
          <a:bodyPr>
            <a:normAutofit/>
          </a:bodyPr>
          <a:lstStyle/>
          <a:p>
            <a:pPr lvl="1">
              <a:buBlip>
                <a:blip r:embed="rId2"/>
              </a:buBlip>
            </a:pPr>
            <a:r>
              <a:rPr lang="en-US" sz="3200" dirty="0" smtClean="0"/>
              <a:t>  How global is the industry?</a:t>
            </a:r>
          </a:p>
          <a:p>
            <a:pPr lvl="1">
              <a:buBlip>
                <a:blip r:embed="rId2"/>
              </a:buBlip>
            </a:pPr>
            <a:r>
              <a:rPr lang="en-US" sz="3200" dirty="0" smtClean="0"/>
              <a:t>  How global should the firm’s strategy be?</a:t>
            </a:r>
          </a:p>
          <a:p>
            <a:pPr lvl="1">
              <a:buBlip>
                <a:blip r:embed="rId2"/>
              </a:buBlip>
            </a:pPr>
            <a:r>
              <a:rPr lang="en-US" sz="3200" dirty="0" smtClean="0"/>
              <a:t>  How global should the supply chains be?</a:t>
            </a:r>
          </a:p>
        </p:txBody>
      </p:sp>
    </p:spTree>
    <p:extLst>
      <p:ext uri="{BB962C8B-B14F-4D97-AF65-F5344CB8AC3E}">
        <p14:creationId xmlns:p14="http://schemas.microsoft.com/office/powerpoint/2010/main" val="37592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45" y="1775315"/>
            <a:ext cx="4847273" cy="484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9220200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5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23877" y="2666999"/>
            <a:ext cx="5816606" cy="1676399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3505200"/>
            <a:ext cx="6097483" cy="183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23877" y="1066800"/>
            <a:ext cx="5816606" cy="16001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Need to educate the global marketplace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(e.g., potential wasting of resources)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23877" y="4343398"/>
            <a:ext cx="5816606" cy="16002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 leveraging the global marketplace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(e.g., potential wasting of market opportunities)</a:t>
            </a:r>
            <a:endParaRPr lang="en-U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391400" y="990599"/>
            <a:ext cx="0" cy="502920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89036" y="914400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  <a:cs typeface="Times New Roman" pitchFamily="18" charset="0"/>
              </a:rPr>
              <a:t>100%</a:t>
            </a:r>
          </a:p>
          <a:p>
            <a:r>
              <a:rPr lang="en-US" sz="1400" dirty="0" smtClean="0">
                <a:latin typeface="+mj-lt"/>
                <a:cs typeface="Times New Roman" pitchFamily="18" charset="0"/>
              </a:rPr>
              <a:t>Globalized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6847" y="5449669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  <a:cs typeface="Times New Roman" pitchFamily="18" charset="0"/>
              </a:rPr>
              <a:t>100%</a:t>
            </a:r>
          </a:p>
          <a:p>
            <a:r>
              <a:rPr lang="en-US" sz="1400" dirty="0" smtClean="0">
                <a:latin typeface="+mj-lt"/>
                <a:cs typeface="Times New Roman" pitchFamily="18" charset="0"/>
              </a:rPr>
              <a:t>Domestic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" y="3212810"/>
            <a:ext cx="893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j-lt"/>
                <a:cs typeface="Times New Roman" pitchFamily="18" charset="0"/>
              </a:rPr>
              <a:t>Industry</a:t>
            </a:r>
          </a:p>
          <a:p>
            <a:r>
              <a:rPr lang="en-US" sz="1600" b="1" dirty="0" smtClean="0">
                <a:latin typeface="+mj-lt"/>
                <a:cs typeface="Times New Roman" pitchFamily="18" charset="0"/>
              </a:rPr>
              <a:t>Average</a:t>
            </a:r>
            <a:endParaRPr lang="en-US" sz="1600" b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546847" y="2666999"/>
            <a:ext cx="428860" cy="167639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8201" y="3048000"/>
            <a:ext cx="9525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  <a:cs typeface="Times New Roman" pitchFamily="18" charset="0"/>
              </a:rPr>
              <a:t>Ideal</a:t>
            </a:r>
          </a:p>
          <a:p>
            <a:r>
              <a:rPr lang="en-US" sz="1400" dirty="0" smtClean="0">
                <a:latin typeface="+mj-lt"/>
                <a:cs typeface="Times New Roman" pitchFamily="18" charset="0"/>
              </a:rPr>
              <a:t>Strategy</a:t>
            </a:r>
          </a:p>
          <a:p>
            <a:r>
              <a:rPr lang="en-US" sz="1400" dirty="0" smtClean="0">
                <a:latin typeface="+mj-lt"/>
                <a:cs typeface="Times New Roman" pitchFamily="18" charset="0"/>
              </a:rPr>
              <a:t>Alignment</a:t>
            </a:r>
          </a:p>
          <a:p>
            <a:r>
              <a:rPr lang="en-US" sz="1400" dirty="0" smtClean="0">
                <a:latin typeface="+mj-lt"/>
                <a:cs typeface="Times New Roman" pitchFamily="18" charset="0"/>
              </a:rPr>
              <a:t>Range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1623218"/>
          <a:ext cx="60960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0" y="1371600"/>
            <a:ext cx="1905000" cy="41857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Denmark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2013 to 2018: +27%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2013 to 2023: +42%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Finland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2013 to 2018: </a:t>
            </a:r>
            <a:r>
              <a:rPr lang="en-US" sz="1400" dirty="0" smtClean="0">
                <a:solidFill>
                  <a:schemeClr val="bg1"/>
                </a:solidFill>
              </a:rPr>
              <a:t>+23%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2013 to 2023: +42</a:t>
            </a:r>
            <a:r>
              <a:rPr lang="en-US" sz="1400" dirty="0" smtClean="0">
                <a:solidFill>
                  <a:schemeClr val="bg1"/>
                </a:solidFill>
              </a:rPr>
              <a:t>%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Norway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2013 to 2018: +20%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2013 to 2023: +43%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Sweden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2013 to 2018: +30%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2013 to 2023: +53%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USA</a:t>
            </a:r>
          </a:p>
          <a:p>
            <a:r>
              <a:rPr lang="en-US" sz="1400" dirty="0">
                <a:solidFill>
                  <a:schemeClr val="bg1"/>
                </a:solidFill>
              </a:rPr>
              <a:t>2013 to 2018: </a:t>
            </a:r>
            <a:r>
              <a:rPr lang="en-US" sz="1400" dirty="0" smtClean="0">
                <a:solidFill>
                  <a:schemeClr val="bg1"/>
                </a:solidFill>
              </a:rPr>
              <a:t>+20%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2013 to 2023: </a:t>
            </a:r>
            <a:r>
              <a:rPr lang="en-US" sz="1400" dirty="0" smtClean="0">
                <a:solidFill>
                  <a:schemeClr val="bg1"/>
                </a:solidFill>
              </a:rPr>
              <a:t>+38%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2514600"/>
            <a:ext cx="113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3352800"/>
            <a:ext cx="10438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USA</a:t>
            </a:r>
          </a:p>
          <a:p>
            <a:r>
              <a:rPr lang="en-US" dirty="0" smtClean="0"/>
              <a:t>Sweden</a:t>
            </a:r>
          </a:p>
          <a:p>
            <a:r>
              <a:rPr lang="en-US" dirty="0" smtClean="0"/>
              <a:t>Finland</a:t>
            </a:r>
          </a:p>
          <a:p>
            <a:r>
              <a:rPr lang="en-US" dirty="0" smtClean="0"/>
              <a:t>Norway</a:t>
            </a:r>
          </a:p>
          <a:p>
            <a:r>
              <a:rPr lang="en-US" dirty="0" smtClean="0"/>
              <a:t>Denmark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743200" y="3124200"/>
            <a:ext cx="0" cy="814864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95600" y="3124200"/>
            <a:ext cx="116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Under-</a:t>
            </a:r>
          </a:p>
          <a:p>
            <a:r>
              <a:rPr lang="en-US" dirty="0" smtClean="0"/>
              <a:t>Globalized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133600" y="3200400"/>
            <a:ext cx="0" cy="814864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14800" y="2895600"/>
            <a:ext cx="0" cy="76200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257800" y="2766536"/>
            <a:ext cx="0" cy="680829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724400" y="2819400"/>
            <a:ext cx="0" cy="7122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553200" cy="57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7239000" y="4467225"/>
            <a:ext cx="1697277" cy="193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/>
              <a:t>Strategically compete supply chain vs. supply chain</a:t>
            </a:r>
          </a:p>
        </p:txBody>
      </p:sp>
    </p:spTree>
    <p:extLst>
      <p:ext uri="{BB962C8B-B14F-4D97-AF65-F5344CB8AC3E}">
        <p14:creationId xmlns:p14="http://schemas.microsoft.com/office/powerpoint/2010/main" val="6088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0"/>
            <a:ext cx="106299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67200" y="2590800"/>
            <a:ext cx="5257800" cy="228599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“What makes</a:t>
            </a:r>
            <a:b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    you unique?”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9228"/>
          <a:ext cx="9144000" cy="683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43400" y="122366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62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48151" y="31242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66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81351" y="62439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59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60960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60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14151" y="312419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61</a:t>
            </a:r>
            <a:endParaRPr lang="en-US" sz="2400" b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707325"/>
            <a:ext cx="1676400" cy="207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9228"/>
          <a:ext cx="9144000" cy="683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43400" y="1223665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+7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312420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+4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6243935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7063" y="609600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r>
              <a:rPr lang="en-US" sz="2400" b="1" dirty="0"/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0263" y="3124199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</a:t>
            </a:r>
            <a:r>
              <a:rPr lang="en-US" sz="2400" b="1" dirty="0"/>
              <a:t>8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707325"/>
            <a:ext cx="1676400" cy="207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Global Strategy Composition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447800"/>
          <a:ext cx="89154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60884"/>
              </p:ext>
            </p:extLst>
          </p:nvPr>
        </p:nvGraphicFramePr>
        <p:xfrm>
          <a:off x="0" y="838200"/>
          <a:ext cx="9144001" cy="60198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9333"/>
                <a:gridCol w="1947334"/>
                <a:gridCol w="1947334"/>
                <a:gridCol w="1981200"/>
                <a:gridCol w="1828800"/>
              </a:tblGrid>
              <a:tr h="9405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anchor="ctr"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Reduction</a:t>
                      </a:r>
                    </a:p>
                  </a:txBody>
                  <a:tcPr anchor="ctr"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Improved Quality</a:t>
                      </a:r>
                    </a:p>
                  </a:txBody>
                  <a:tcPr anchor="ctr"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Increased Customer Satisfaction</a:t>
                      </a:r>
                    </a:p>
                  </a:txBody>
                  <a:tcPr anchor="ctr"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Competitive Leverage</a:t>
                      </a:r>
                    </a:p>
                  </a:txBody>
                  <a:tcPr anchor="ctr">
                    <a:solidFill>
                      <a:srgbClr val="336699"/>
                    </a:solidFill>
                  </a:tcPr>
                </a:tc>
              </a:tr>
              <a:tr h="12227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Logistics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Creates a cost-efficient network of distribution centers, inventory management systems, and forward/reverse transportation options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Logistics helps to improve quality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– processes and products –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via its globally maximized distribution, materials handling, and transportation efforts 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Effective planning of inventory, forward, and reverse transportation increases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customer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satisfaction with the overall global supply chain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Global inventory and transportation management help exploit economies of scale and differences in country factor costs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</a:tr>
              <a:tr h="12227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Purchasing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Integrates a strategic level of global purchasing given customers and channels involved and suppliers and supplier networks available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Effective use of core competencies, outsourcing,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and global supplier selection result in quality improvements throughout the chain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Creates an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order fulfillment and delivery system that maximizes global customer and channel needs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Global purchasing practices allow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for maintenance of cost advantages independent of local conditions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</a:tr>
              <a:tr h="14108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Operations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Achieves cost reduction via a Total Cost Analysis involving global options, competitive priorities, and process-based quality standards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Competitive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priorities focused on quality, global production located to achieve quality, and processed-based quality standards improve overall quality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The combination of a Total Cost Analysis approach coupled with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process-based quality standards and production efficiencies create greater value and satisfaction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Global operations allow for flexibility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on where to base competitive advantage – whether it is speed, quality, cost or flexibility based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</a:tr>
              <a:tr h="12227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Market Channels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Develops the strategically most optimal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global market entry mode, online presence, and alignment with marketing mix variables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Maximizing efforts of the customer value-creating processes, alignment with the marketing mix, and understanding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global customers’ needs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Global channels are centered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 on creating satisfaction via value – value in the processes and value in the alignment with the marketing mix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 global market channel approach reduces design and production costs, focuses talents, and reinforces marketing</a:t>
                      </a:r>
                    </a:p>
                  </a:txBody>
                  <a:tcPr>
                    <a:solidFill>
                      <a:srgbClr val="3366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8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Extreme Global Value Chain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752600"/>
            <a:ext cx="8382000" cy="426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9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Fully Multilocal Value Chain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2929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3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" y="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24"/>
            <a:ext cx="3276599" cy="493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8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4114800" cy="2667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Locating Global Activities</a:t>
            </a:r>
            <a:br>
              <a:rPr lang="en-US" sz="44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>M</a:t>
            </a:r>
            <a:r>
              <a:rPr lang="en-US" sz="2200" dirty="0" smtClean="0"/>
              <a:t>ake Sure to Combine Strategic (</a:t>
            </a:r>
            <a:r>
              <a:rPr lang="en-US" sz="3100" b="1" dirty="0" smtClean="0">
                <a:solidFill>
                  <a:srgbClr val="336699"/>
                </a:solidFill>
              </a:rPr>
              <a:t>Company</a:t>
            </a:r>
            <a:r>
              <a:rPr lang="en-US" sz="2200" dirty="0" smtClean="0"/>
              <a:t>) and Comparative (</a:t>
            </a:r>
            <a:r>
              <a:rPr lang="en-US" sz="3100" b="1" dirty="0" smtClean="0">
                <a:solidFill>
                  <a:srgbClr val="336699"/>
                </a:solidFill>
              </a:rPr>
              <a:t>Country</a:t>
            </a:r>
            <a:r>
              <a:rPr lang="en-US" sz="2200" dirty="0" smtClean="0"/>
              <a:t>) Advantages</a:t>
            </a:r>
            <a:endParaRPr lang="en-US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104298" cy="366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7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1524000"/>
            <a:ext cx="3865418" cy="1676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Industry</a:t>
            </a:r>
            <a:br>
              <a:rPr lang="en-US" sz="3200" dirty="0" smtClean="0"/>
            </a:br>
            <a:r>
              <a:rPr lang="en-US" sz="3200" dirty="0" smtClean="0"/>
              <a:t>Globalization Drivers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962400"/>
            <a:ext cx="3358287" cy="20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504950"/>
            <a:ext cx="38100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MARKET</a:t>
            </a:r>
          </a:p>
          <a:p>
            <a:pPr>
              <a:buBlip>
                <a:blip r:embed="rId2"/>
              </a:buBlip>
            </a:pPr>
            <a:r>
              <a:rPr lang="en-US" sz="1600" dirty="0" smtClean="0"/>
              <a:t>Common </a:t>
            </a:r>
            <a:r>
              <a:rPr lang="en-US" sz="1600" dirty="0"/>
              <a:t>customer needs and </a:t>
            </a:r>
            <a:r>
              <a:rPr lang="en-US" sz="1600" dirty="0" smtClean="0"/>
              <a:t>tastes</a:t>
            </a:r>
          </a:p>
          <a:p>
            <a:pPr>
              <a:buBlip>
                <a:blip r:embed="rId2"/>
              </a:buBlip>
            </a:pPr>
            <a:r>
              <a:rPr lang="en-US" sz="1600" dirty="0" smtClean="0"/>
              <a:t>Global customers and channels</a:t>
            </a:r>
          </a:p>
          <a:p>
            <a:pPr>
              <a:buBlip>
                <a:blip r:embed="rId2"/>
              </a:buBlip>
            </a:pPr>
            <a:r>
              <a:rPr lang="en-US" sz="1600" dirty="0" smtClean="0"/>
              <a:t>Transferable marketing</a:t>
            </a:r>
          </a:p>
          <a:p>
            <a:pPr>
              <a:buBlip>
                <a:blip r:embed="rId2"/>
              </a:buBlip>
            </a:pPr>
            <a:r>
              <a:rPr lang="en-US" sz="1600" dirty="0" smtClean="0"/>
              <a:t>Lead countries</a:t>
            </a:r>
            <a:endParaRPr 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3505200"/>
            <a:ext cx="34290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600" dirty="0" smtClean="0">
                <a:solidFill>
                  <a:srgbClr val="000000"/>
                </a:solidFill>
              </a:rPr>
              <a:t>COST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Global scale economies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Steep experience curve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Global sourcing efficiencies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Favourable logistics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Differences in country costs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High product development costs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GB" sz="1600" dirty="0" smtClean="0">
                <a:solidFill>
                  <a:srgbClr val="000000"/>
                </a:solidFill>
              </a:rPr>
              <a:t>Need for technology transfer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1504950"/>
            <a:ext cx="4572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GOVERNMENT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Favorable trade policies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Compatible technical standards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Common marketing regulations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Government-owned competitors &amp; customers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Host government concerns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0" y="3535578"/>
            <a:ext cx="3733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/>
              <a:t>COMPETITIVE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High exports and imports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Competitors from different continents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Interdependence of countries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Competitors globalized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en-US" sz="1600" dirty="0" smtClean="0"/>
              <a:t>Transferable competitive advantage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21" y="5334000"/>
            <a:ext cx="1169979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Globalization Drivers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0"/>
            <a:ext cx="1154434" cy="1463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606127"/>
              </p:ext>
            </p:extLst>
          </p:nvPr>
        </p:nvGraphicFramePr>
        <p:xfrm>
          <a:off x="152400" y="1066800"/>
          <a:ext cx="8763000" cy="502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1066800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  <a:cs typeface="Times New Roman" pitchFamily="18" charset="0"/>
              </a:rPr>
              <a:t>Global</a:t>
            </a:r>
            <a:endParaRPr lang="en-US" sz="14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168353"/>
              </p:ext>
            </p:extLst>
          </p:nvPr>
        </p:nvGraphicFramePr>
        <p:xfrm>
          <a:off x="457200" y="1219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own Arrow 2"/>
          <p:cNvSpPr/>
          <p:nvPr/>
        </p:nvSpPr>
        <p:spPr>
          <a:xfrm>
            <a:off x="3810000" y="1600200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0506" y="1138535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Current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567202" y="1600200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2249" y="1138535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Five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529602" y="14522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7449" y="9906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Ten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5410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Times New Roman" pitchFamily="18" charset="0"/>
              </a:rPr>
              <a:t>Market Globalization Drivers</a:t>
            </a:r>
          </a:p>
        </p:txBody>
      </p:sp>
    </p:spTree>
    <p:extLst>
      <p:ext uri="{BB962C8B-B14F-4D97-AF65-F5344CB8AC3E}">
        <p14:creationId xmlns:p14="http://schemas.microsoft.com/office/powerpoint/2010/main" val="37006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460167"/>
              </p:ext>
            </p:extLst>
          </p:nvPr>
        </p:nvGraphicFramePr>
        <p:xfrm>
          <a:off x="457200" y="1219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own Arrow 5"/>
          <p:cNvSpPr/>
          <p:nvPr/>
        </p:nvSpPr>
        <p:spPr>
          <a:xfrm>
            <a:off x="2971800" y="1600200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9649" y="1138535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Current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262402" y="14522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0106" y="9906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Five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529602" y="14522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7449" y="9906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Ten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5486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Times New Roman" pitchFamily="18" charset="0"/>
              </a:rPr>
              <a:t>Cost Globalization Drivers</a:t>
            </a:r>
          </a:p>
        </p:txBody>
      </p:sp>
    </p:spTree>
    <p:extLst>
      <p:ext uri="{BB962C8B-B14F-4D97-AF65-F5344CB8AC3E}">
        <p14:creationId xmlns:p14="http://schemas.microsoft.com/office/powerpoint/2010/main" val="4157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871840"/>
              </p:ext>
            </p:extLst>
          </p:nvPr>
        </p:nvGraphicFramePr>
        <p:xfrm>
          <a:off x="457200" y="1219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own Arrow 5"/>
          <p:cNvSpPr/>
          <p:nvPr/>
        </p:nvSpPr>
        <p:spPr>
          <a:xfrm>
            <a:off x="5791200" y="1600200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9049" y="1138535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Current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05602" y="1600200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3306" y="1138535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Five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529602" y="14522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7449" y="9906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Ten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53340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Times New Roman" pitchFamily="18" charset="0"/>
              </a:rPr>
              <a:t>Government Globalization Drivers</a:t>
            </a:r>
          </a:p>
        </p:txBody>
      </p:sp>
    </p:spTree>
    <p:extLst>
      <p:ext uri="{BB962C8B-B14F-4D97-AF65-F5344CB8AC3E}">
        <p14:creationId xmlns:p14="http://schemas.microsoft.com/office/powerpoint/2010/main" val="13626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130315"/>
              </p:ext>
            </p:extLst>
          </p:nvPr>
        </p:nvGraphicFramePr>
        <p:xfrm>
          <a:off x="457200" y="1219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5284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1049" y="10668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Current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253002" y="15284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706" y="10668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Five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529602" y="1452265"/>
            <a:ext cx="266700" cy="609600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7449" y="990600"/>
            <a:ext cx="102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All Industries</a:t>
            </a:r>
          </a:p>
          <a:p>
            <a:pPr algn="ctr"/>
            <a:r>
              <a:rPr lang="en-US" sz="1200" dirty="0" smtClean="0">
                <a:latin typeface="+mj-lt"/>
                <a:cs typeface="Times New Roman" pitchFamily="18" charset="0"/>
              </a:rPr>
              <a:t>In Ten Years</a:t>
            </a:r>
            <a:endParaRPr 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32047" y="53340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cs typeface="Times New Roman" pitchFamily="18" charset="0"/>
              </a:rPr>
              <a:t>Competitive Globalization Drivers</a:t>
            </a:r>
          </a:p>
        </p:txBody>
      </p:sp>
    </p:spTree>
    <p:extLst>
      <p:ext uri="{BB962C8B-B14F-4D97-AF65-F5344CB8AC3E}">
        <p14:creationId xmlns:p14="http://schemas.microsoft.com/office/powerpoint/2010/main" val="2073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4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9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71676" y="4724400"/>
            <a:ext cx="4953000" cy="1219199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Operations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981202" y="1066800"/>
            <a:ext cx="4953000" cy="1219201"/>
          </a:xfrm>
          <a:prstGeom prst="rect">
            <a:avLst/>
          </a:prstGeom>
          <a:solidFill>
            <a:srgbClr val="00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Logistics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981201" y="2286000"/>
            <a:ext cx="2476500" cy="2438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Purchasing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435624" y="2286000"/>
            <a:ext cx="2476500" cy="2438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Market Channels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-914398" y="3048003"/>
            <a:ext cx="4876798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Suppliers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 rot="5400000">
            <a:off x="4930926" y="3048002"/>
            <a:ext cx="4876797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Customers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37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http://blog.ryder.com/wp-content/uploads/2012/07/Global-Comm_0651766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5557"/>
            <a:ext cx="9144001" cy="5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000920" y="2286001"/>
            <a:ext cx="742279" cy="7442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29" y="2381586"/>
            <a:ext cx="553121" cy="55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0593" y="1042093"/>
            <a:ext cx="2393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Logistics is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most important (94) and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most globalized (61)</a:t>
            </a:r>
            <a:endParaRPr lang="en-US" sz="2400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580689283"/>
              </p:ext>
            </p:extLst>
          </p:nvPr>
        </p:nvGraphicFramePr>
        <p:xfrm>
          <a:off x="609600" y="990600"/>
          <a:ext cx="7924800" cy="579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2224374221"/>
              </p:ext>
            </p:extLst>
          </p:nvPr>
        </p:nvGraphicFramePr>
        <p:xfrm>
          <a:off x="609600" y="990600"/>
          <a:ext cx="7924800" cy="579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410200" y="16002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61</a:t>
            </a:r>
            <a:endParaRPr lang="en-US" sz="2000" dirty="0"/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477000" y="47052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62</a:t>
            </a:r>
            <a:endParaRPr lang="en-US" sz="2000" dirty="0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286000" y="26670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60</a:t>
            </a:r>
            <a:endParaRPr lang="en-US" sz="2000" dirty="0"/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4572000" y="26670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94</a:t>
            </a:r>
            <a:endParaRPr lang="en-US" sz="2000" dirty="0"/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5397400" y="38670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89</a:t>
            </a:r>
            <a:endParaRPr lang="en-US" sz="2000" dirty="0"/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3340000" y="34860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96</a:t>
            </a:r>
            <a:endParaRPr lang="en-US" sz="2000" dirty="0"/>
          </a:p>
        </p:txBody>
      </p:sp>
      <p:sp>
        <p:nvSpPr>
          <p:cNvPr id="18" name="Rounded Rectangle 17"/>
          <p:cNvSpPr/>
          <p:nvPr/>
        </p:nvSpPr>
        <p:spPr>
          <a:xfrm rot="18800322">
            <a:off x="4233636" y="1969813"/>
            <a:ext cx="1972035" cy="7582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3200400" y="57912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60</a:t>
            </a:r>
            <a:endParaRPr lang="en-US" sz="2000" dirty="0"/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4102000" y="47052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92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60256" y="1503758"/>
            <a:ext cx="26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Inventory Management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Transportation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830998" y="1447800"/>
            <a:ext cx="2902801" cy="7582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064" y="871055"/>
            <a:ext cx="2930603" cy="2000190"/>
          </a:xfrm>
        </p:spPr>
        <p:txBody>
          <a:bodyPr>
            <a:normAutofit/>
          </a:bodyPr>
          <a:lstStyle/>
          <a:p>
            <a:r>
              <a:rPr lang="en-US" dirty="0" smtClean="0"/>
              <a:t>Logistics Changes 2013 to 2018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57427585"/>
              </p:ext>
            </p:extLst>
          </p:nvPr>
        </p:nvGraphicFramePr>
        <p:xfrm>
          <a:off x="609600" y="990600"/>
          <a:ext cx="7924800" cy="579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410200" y="160020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+8</a:t>
            </a:r>
            <a:endParaRPr lang="en-US" sz="2000" dirty="0"/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6477000" y="47052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+8</a:t>
            </a:r>
            <a:endParaRPr lang="en-US" sz="2000" dirty="0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276600" y="579120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+7</a:t>
            </a:r>
            <a:endParaRPr lang="en-US" sz="2000" dirty="0"/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2268867" y="26711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+9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3316" y="1374565"/>
            <a:ext cx="3680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Largest industry impact from: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/>
              <a:t>Market globalization drivers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 smtClean="0"/>
              <a:t>Cost globalization drivers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 rot="18706283">
            <a:off x="4262448" y="1966590"/>
            <a:ext cx="1972035" cy="7582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572000" y="2667000"/>
            <a:ext cx="412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-1</a:t>
            </a:r>
            <a:endParaRPr lang="en-US" sz="2000" dirty="0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463866" y="3867090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019388" y="47052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+1</a:t>
            </a:r>
            <a:endParaRPr lang="en-US" sz="2000" dirty="0"/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276600" y="3486090"/>
            <a:ext cx="412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-2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8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4109"/>
            <a:ext cx="8229600" cy="813128"/>
          </a:xfrm>
        </p:spPr>
        <p:txBody>
          <a:bodyPr/>
          <a:lstStyle/>
          <a:p>
            <a:r>
              <a:rPr lang="en-US" dirty="0" smtClean="0"/>
              <a:t>Global </a:t>
            </a:r>
            <a:r>
              <a:rPr lang="en-US" smtClean="0"/>
              <a:t>Logistics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362200"/>
            <a:ext cx="5943600" cy="3200400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en-US" dirty="0" smtClean="0"/>
              <a:t>Global distribution centers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rgbClr val="336699"/>
                </a:solidFill>
              </a:rPr>
              <a:t>Global inventory management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Global packaging and materials handling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Ocean transportation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Air transportation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Land and intermodal transportation</a:t>
            </a:r>
          </a:p>
          <a:p>
            <a:pPr>
              <a:buBlip>
                <a:blip r:embed="rId3"/>
              </a:buBlip>
            </a:pPr>
            <a:r>
              <a:rPr lang="en-US" dirty="0" smtClean="0"/>
              <a:t>Reverse logistics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5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76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Global Inventory Statistics Across Industries</a:t>
            </a:r>
            <a:br>
              <a:rPr lang="en-US" sz="3200" dirty="0" smtClean="0"/>
            </a:br>
            <a:r>
              <a:rPr lang="en-US" sz="2000" dirty="0" smtClean="0"/>
              <a:t>20,910 Companies in 105 Countries</a:t>
            </a:r>
            <a:endParaRPr lang="en-US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r>
              <a:rPr lang="en-US" dirty="0" smtClean="0"/>
              <a:t>Inventory Positions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2667000"/>
            <a:ext cx="1905000" cy="2057399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Raw</a:t>
            </a:r>
          </a:p>
          <a:p>
            <a:pPr algn="ctr"/>
            <a:r>
              <a:rPr lang="en-US" sz="2800" dirty="0" smtClean="0"/>
              <a:t>Materials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-342899" y="3238500"/>
            <a:ext cx="2057400" cy="9144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Global Suppliers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 rot="5400000">
            <a:off x="7503563" y="3240637"/>
            <a:ext cx="2061674" cy="914400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Global Customers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657600" y="2667000"/>
            <a:ext cx="1905000" cy="2053127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Work-in-Process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867400" y="2667000"/>
            <a:ext cx="1905000" cy="2053127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Finished Goods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1143002" y="3505200"/>
            <a:ext cx="304798" cy="381000"/>
          </a:xfrm>
          <a:prstGeom prst="right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352802" y="3505200"/>
            <a:ext cx="304798" cy="381000"/>
          </a:xfrm>
          <a:prstGeom prst="right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562602" y="3505200"/>
            <a:ext cx="304798" cy="381000"/>
          </a:xfrm>
          <a:prstGeom prst="right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772402" y="3505200"/>
            <a:ext cx="304798" cy="381000"/>
          </a:xfrm>
          <a:prstGeom prst="right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48706" y="4258462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32.30%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4267200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17.94%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8213" y="4267200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49.76%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0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Toyota</a:t>
            </a:r>
            <a:br>
              <a:rPr lang="en-US" dirty="0" smtClean="0"/>
            </a:br>
            <a:r>
              <a:rPr lang="en-US" sz="2700" dirty="0" smtClean="0"/>
              <a:t>Toyota is from Japan and one of the</a:t>
            </a:r>
            <a:br>
              <a:rPr lang="en-US" sz="2700" dirty="0" smtClean="0"/>
            </a:br>
            <a:r>
              <a:rPr lang="en-US" sz="2700" dirty="0" smtClean="0"/>
              <a:t>largest automobile companies in the world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28" y="2514599"/>
            <a:ext cx="6629400" cy="346843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25.87 </a:t>
            </a:r>
            <a:r>
              <a:rPr lang="en-US" sz="2400" dirty="0"/>
              <a:t>percent of </a:t>
            </a:r>
            <a:r>
              <a:rPr lang="en-US" sz="2400" dirty="0" smtClean="0"/>
              <a:t>Toyota’s inventories are </a:t>
            </a:r>
            <a:r>
              <a:rPr lang="en-US" sz="2400" dirty="0"/>
              <a:t>in </a:t>
            </a:r>
            <a:r>
              <a:rPr lang="en-US" sz="2400" dirty="0" smtClean="0"/>
              <a:t>raw materials and component parts</a:t>
            </a:r>
            <a:endParaRPr lang="en-US" sz="2400" dirty="0"/>
          </a:p>
          <a:p>
            <a:r>
              <a:rPr lang="en-US" sz="2400" dirty="0" smtClean="0"/>
              <a:t>13.63 </a:t>
            </a:r>
            <a:r>
              <a:rPr lang="en-US" sz="2400" dirty="0"/>
              <a:t>percent of </a:t>
            </a:r>
            <a:r>
              <a:rPr lang="en-US" sz="2400" dirty="0" smtClean="0"/>
              <a:t>Toyota’s inventories are in work-in-process</a:t>
            </a:r>
            <a:endParaRPr lang="en-US" sz="2400" dirty="0"/>
          </a:p>
          <a:p>
            <a:r>
              <a:rPr lang="en-US" sz="2400" dirty="0" smtClean="0"/>
              <a:t>60.50 percent of Toyota’s inventories are in finished vehicles that are ready for sale</a:t>
            </a:r>
          </a:p>
          <a:p>
            <a:r>
              <a:rPr lang="en-US" sz="2400" dirty="0" smtClean="0"/>
              <a:t>8.71 percent of Toyota’s assets are in total inventories (raw materials, work-in-process, and finished goods)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06" y="4281888"/>
            <a:ext cx="220188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Siemens</a:t>
            </a:r>
            <a:br>
              <a:rPr lang="en-US" dirty="0" smtClean="0"/>
            </a:br>
            <a:r>
              <a:rPr lang="en-US" sz="2700" dirty="0" smtClean="0"/>
              <a:t>Siemens from Germany is an integrated technology</a:t>
            </a:r>
            <a:br>
              <a:rPr lang="en-US" sz="2700" dirty="0" smtClean="0"/>
            </a:br>
            <a:r>
              <a:rPr lang="en-US" sz="2700" dirty="0" smtClean="0"/>
              <a:t>company with a primary focus on energy, water, healthcare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6553200" cy="31242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17.50 </a:t>
            </a:r>
            <a:r>
              <a:rPr lang="en-US" sz="2400" dirty="0"/>
              <a:t>percent of </a:t>
            </a:r>
            <a:r>
              <a:rPr lang="en-US" sz="2400" dirty="0" smtClean="0"/>
              <a:t>Siemen’s inventories are </a:t>
            </a:r>
            <a:r>
              <a:rPr lang="en-US" sz="2400" dirty="0"/>
              <a:t>in </a:t>
            </a:r>
            <a:r>
              <a:rPr lang="en-US" sz="2400" dirty="0" smtClean="0"/>
              <a:t>raw materials and component parts</a:t>
            </a:r>
            <a:endParaRPr lang="en-US" sz="2400" dirty="0"/>
          </a:p>
          <a:p>
            <a:r>
              <a:rPr lang="en-US" sz="2400" dirty="0" smtClean="0"/>
              <a:t>67.20 </a:t>
            </a:r>
            <a:r>
              <a:rPr lang="en-US" sz="2400" dirty="0"/>
              <a:t>percent of Siemen’s </a:t>
            </a:r>
            <a:r>
              <a:rPr lang="en-US" sz="2400" dirty="0" smtClean="0"/>
              <a:t>inventories are in work-in-process</a:t>
            </a:r>
            <a:endParaRPr lang="en-US" sz="2400" dirty="0"/>
          </a:p>
          <a:p>
            <a:r>
              <a:rPr lang="en-US" sz="2400" dirty="0" smtClean="0"/>
              <a:t>15.30 percent of </a:t>
            </a:r>
            <a:r>
              <a:rPr lang="en-US" sz="2400" dirty="0"/>
              <a:t>Siemen’s </a:t>
            </a:r>
            <a:r>
              <a:rPr lang="en-US" sz="2400" dirty="0" smtClean="0"/>
              <a:t>inventories are in finished goods that is ready for sale</a:t>
            </a:r>
          </a:p>
          <a:p>
            <a:r>
              <a:rPr lang="en-US" sz="2400" dirty="0" smtClean="0"/>
              <a:t>24.28 percent of </a:t>
            </a:r>
            <a:r>
              <a:rPr lang="en-US" sz="2400" dirty="0"/>
              <a:t>Siemen’s </a:t>
            </a:r>
            <a:r>
              <a:rPr lang="en-US" sz="2400" dirty="0" smtClean="0"/>
              <a:t>assets are in total inventories (raw materials, work-in-process, and finished goods)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5210174"/>
            <a:ext cx="4124325" cy="9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9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4905375" cy="16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/>
              <a:t>GlaxoSmithKline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err="1" smtClean="0"/>
              <a:t>GlaxoSmithKline</a:t>
            </a:r>
            <a:r>
              <a:rPr lang="en-US" sz="2000" dirty="0" smtClean="0"/>
              <a:t> </a:t>
            </a:r>
            <a:r>
              <a:rPr lang="en-US" sz="2000" dirty="0"/>
              <a:t>British multinational pharmaceutical, biologics, vaccines and consumer healthcare company headquartered in </a:t>
            </a:r>
            <a:r>
              <a:rPr lang="en-US" sz="2000" dirty="0" err="1"/>
              <a:t>Brentford</a:t>
            </a:r>
            <a:r>
              <a:rPr lang="en-US" sz="2000" dirty="0"/>
              <a:t>, London.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6553200" cy="31242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24.30 </a:t>
            </a:r>
            <a:r>
              <a:rPr lang="en-US" sz="2400" dirty="0"/>
              <a:t>percent of </a:t>
            </a:r>
            <a:r>
              <a:rPr lang="en-US" dirty="0" smtClean="0"/>
              <a:t>GlaxoSmithKline’s </a:t>
            </a:r>
            <a:r>
              <a:rPr lang="en-US" sz="2400" dirty="0" smtClean="0"/>
              <a:t>inventories are </a:t>
            </a:r>
            <a:r>
              <a:rPr lang="en-US" sz="2400" dirty="0"/>
              <a:t>in </a:t>
            </a:r>
            <a:r>
              <a:rPr lang="en-US" sz="2400" dirty="0" smtClean="0"/>
              <a:t>raw materials and component parts</a:t>
            </a:r>
            <a:endParaRPr lang="en-US" sz="2400" dirty="0"/>
          </a:p>
          <a:p>
            <a:r>
              <a:rPr lang="en-US" sz="2400" dirty="0" smtClean="0"/>
              <a:t>33.70 </a:t>
            </a:r>
            <a:r>
              <a:rPr lang="en-US" sz="2400" dirty="0"/>
              <a:t>percent of </a:t>
            </a:r>
            <a:r>
              <a:rPr lang="en-US" dirty="0"/>
              <a:t>GlaxoSmithKline’s</a:t>
            </a:r>
            <a:r>
              <a:rPr lang="en-US" sz="2400" dirty="0" smtClean="0"/>
              <a:t> inventories are in work-in-process</a:t>
            </a:r>
            <a:endParaRPr lang="en-US" sz="2400" dirty="0"/>
          </a:p>
          <a:p>
            <a:r>
              <a:rPr lang="en-US" sz="2400" dirty="0" smtClean="0"/>
              <a:t>42.00 percent of </a:t>
            </a:r>
            <a:r>
              <a:rPr lang="en-US" dirty="0"/>
              <a:t>GlaxoSmithKline’s</a:t>
            </a:r>
            <a:r>
              <a:rPr lang="en-US" sz="2400" dirty="0" smtClean="0"/>
              <a:t> inventories are in finished goods that is ready for sale</a:t>
            </a:r>
          </a:p>
          <a:p>
            <a:r>
              <a:rPr lang="en-US" sz="2400" dirty="0" smtClean="0"/>
              <a:t>23.95 percent of </a:t>
            </a:r>
            <a:r>
              <a:rPr lang="en-US" dirty="0"/>
              <a:t>GlaxoSmithKline’s</a:t>
            </a:r>
            <a:r>
              <a:rPr lang="en-US" sz="2400" dirty="0" smtClean="0"/>
              <a:t> assets are in total inventories (raw materials, work-in-process, and finished goods)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09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71676" y="4724400"/>
            <a:ext cx="4953000" cy="1219199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Operations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981202" y="1066800"/>
            <a:ext cx="4953000" cy="1219201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Logistics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981201" y="2286000"/>
            <a:ext cx="2476500" cy="2438400"/>
          </a:xfrm>
          <a:prstGeom prst="rect">
            <a:avLst/>
          </a:prstGeom>
          <a:solidFill>
            <a:srgbClr val="00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Purchasing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435624" y="2286000"/>
            <a:ext cx="2476500" cy="2438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Market Channels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-914398" y="3048003"/>
            <a:ext cx="4876798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Suppliers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 rot="5400000">
            <a:off x="4930926" y="3048002"/>
            <a:ext cx="4876797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Customers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41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272"/>
            <a:ext cx="8229600" cy="813128"/>
          </a:xfrm>
        </p:spPr>
        <p:txBody>
          <a:bodyPr/>
          <a:lstStyle/>
          <a:p>
            <a:r>
              <a:rPr lang="en-US" dirty="0" smtClean="0"/>
              <a:t>Global Purchasing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86000"/>
            <a:ext cx="7162800" cy="3276600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b="1" dirty="0" smtClean="0">
                <a:solidFill>
                  <a:srgbClr val="336699"/>
                </a:solidFill>
              </a:rPr>
              <a:t>Evolving from international to global purchasing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Types of purchasing strategy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Outsourcing and offshoring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Global customer and channel management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Order fulfillment and delivery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Global supplier selection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Global supplier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3" y="-1"/>
            <a:ext cx="9194260" cy="468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01712"/>
            <a:ext cx="9188636" cy="295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4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Domestic Purchasing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3429000" y="1905001"/>
            <a:ext cx="4572000" cy="4038600"/>
          </a:xfrm>
        </p:spPr>
        <p:txBody>
          <a:bodyPr>
            <a:normAutofit/>
          </a:bodyPr>
          <a:lstStyle/>
          <a:p>
            <a:r>
              <a:rPr lang="en-US" sz="2400" dirty="0"/>
              <a:t>Engage in domestic </a:t>
            </a:r>
            <a:r>
              <a:rPr lang="en-US" sz="2400" dirty="0" smtClean="0"/>
              <a:t>purchasing activities only</a:t>
            </a:r>
          </a:p>
          <a:p>
            <a:r>
              <a:rPr lang="en-US" sz="2400" dirty="0" smtClean="0"/>
              <a:t>No concerted effort is made to engage in purchasing internationally</a:t>
            </a:r>
          </a:p>
          <a:p>
            <a:r>
              <a:rPr lang="en-US" sz="2400" dirty="0" smtClean="0"/>
              <a:t>Some companies using a “domestic” oriented </a:t>
            </a:r>
            <a:r>
              <a:rPr lang="en-US" sz="2400" dirty="0"/>
              <a:t>purchasing do </a:t>
            </a:r>
            <a:r>
              <a:rPr lang="en-US" sz="2400" dirty="0" smtClean="0"/>
              <a:t>engage in international market channels for B2B or B2C sales</a:t>
            </a:r>
            <a:endParaRPr lang="en-US" sz="2400" dirty="0"/>
          </a:p>
        </p:txBody>
      </p:sp>
      <p:sp>
        <p:nvSpPr>
          <p:cNvPr id="4" name="Rectangle 50"/>
          <p:cNvSpPr>
            <a:spLocks noChangeArrowheads="1"/>
          </p:cNvSpPr>
          <p:nvPr/>
        </p:nvSpPr>
        <p:spPr bwMode="auto">
          <a:xfrm>
            <a:off x="1524000" y="27432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II</a:t>
            </a:r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1524000" y="35814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III</a:t>
            </a: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1524000" y="44196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IV</a:t>
            </a:r>
          </a:p>
        </p:txBody>
      </p:sp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1524000" y="52578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V</a:t>
            </a:r>
          </a:p>
        </p:txBody>
      </p:sp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1524000" y="1905000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 dirty="0">
                <a:solidFill>
                  <a:schemeClr val="bg1"/>
                </a:solidFill>
              </a:rPr>
              <a:t>Level I</a:t>
            </a:r>
          </a:p>
        </p:txBody>
      </p:sp>
    </p:spTree>
    <p:extLst>
      <p:ext uri="{BB962C8B-B14F-4D97-AF65-F5344CB8AC3E}">
        <p14:creationId xmlns:p14="http://schemas.microsoft.com/office/powerpoint/2010/main" val="311239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International Purchasing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3429000" y="1905001"/>
            <a:ext cx="4572000" cy="4038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Level II represents basic international purchasing that is typically responsive and uncoordinated</a:t>
            </a:r>
          </a:p>
          <a:p>
            <a:r>
              <a:rPr lang="en-US" sz="2400" dirty="0" smtClean="0"/>
              <a:t>Level III represents purchasing strategies that begin to recognize that well-developed worldwide purchasing strategy can be very beneficial</a:t>
            </a:r>
          </a:p>
        </p:txBody>
      </p:sp>
      <p:sp>
        <p:nvSpPr>
          <p:cNvPr id="4" name="Rectangle 50"/>
          <p:cNvSpPr>
            <a:spLocks noChangeArrowheads="1"/>
          </p:cNvSpPr>
          <p:nvPr/>
        </p:nvSpPr>
        <p:spPr bwMode="auto">
          <a:xfrm>
            <a:off x="1524000" y="2743200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</a:rPr>
              <a:t>Level II</a:t>
            </a:r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1524000" y="3581400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</a:rPr>
              <a:t>Level III</a:t>
            </a: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1524000" y="44196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IV</a:t>
            </a:r>
          </a:p>
        </p:txBody>
      </p:sp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1524000" y="52578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V</a:t>
            </a:r>
          </a:p>
        </p:txBody>
      </p:sp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1524000" y="19050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 dirty="0"/>
              <a:t>Level I</a:t>
            </a:r>
          </a:p>
        </p:txBody>
      </p:sp>
    </p:spTree>
    <p:extLst>
      <p:ext uri="{BB962C8B-B14F-4D97-AF65-F5344CB8AC3E}">
        <p14:creationId xmlns:p14="http://schemas.microsoft.com/office/powerpoint/2010/main" val="39962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Global Purchasing</a:t>
            </a:r>
            <a:endParaRPr lang="en-US" sz="40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3429000" y="1905001"/>
            <a:ext cx="3962400" cy="4038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Level IV represents the </a:t>
            </a:r>
            <a:r>
              <a:rPr lang="en-US" sz="2400" b="1" i="1" dirty="0" smtClean="0"/>
              <a:t>cross-locational </a:t>
            </a:r>
            <a:r>
              <a:rPr lang="en-US" sz="2400" dirty="0" smtClean="0"/>
              <a:t>integration and coordination of purchasing strategy across worldwide locations</a:t>
            </a:r>
          </a:p>
          <a:p>
            <a:r>
              <a:rPr lang="en-US" sz="2400" dirty="0" smtClean="0"/>
              <a:t>Level V </a:t>
            </a:r>
            <a:r>
              <a:rPr lang="en-US" sz="2400" dirty="0"/>
              <a:t>represents the </a:t>
            </a:r>
            <a:r>
              <a:rPr lang="en-US" sz="2400" b="1" i="1" dirty="0" smtClean="0"/>
              <a:t>cross-functional</a:t>
            </a:r>
            <a:r>
              <a:rPr lang="en-US" sz="2400" dirty="0" smtClean="0"/>
              <a:t> integration </a:t>
            </a:r>
            <a:r>
              <a:rPr lang="en-US" sz="2400" dirty="0"/>
              <a:t>and coordination of purchasing strategy across worldwide locations</a:t>
            </a:r>
          </a:p>
          <a:p>
            <a:endParaRPr lang="en-US" sz="2400" dirty="0" smtClean="0"/>
          </a:p>
        </p:txBody>
      </p:sp>
      <p:sp>
        <p:nvSpPr>
          <p:cNvPr id="4" name="Rectangle 50"/>
          <p:cNvSpPr>
            <a:spLocks noChangeArrowheads="1"/>
          </p:cNvSpPr>
          <p:nvPr/>
        </p:nvSpPr>
        <p:spPr bwMode="auto">
          <a:xfrm>
            <a:off x="1524000" y="27432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II</a:t>
            </a:r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1524000" y="35814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/>
              <a:t>Level III</a:t>
            </a: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1524000" y="4419600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</a:rPr>
              <a:t>Level IV</a:t>
            </a:r>
          </a:p>
        </p:txBody>
      </p:sp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1524000" y="5257800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</a:rPr>
              <a:t>Level V</a:t>
            </a:r>
          </a:p>
        </p:txBody>
      </p:sp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1524000" y="1905000"/>
            <a:ext cx="1676400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 b="1" dirty="0"/>
              <a:t>Level I</a:t>
            </a:r>
          </a:p>
        </p:txBody>
      </p:sp>
    </p:spTree>
    <p:extLst>
      <p:ext uri="{BB962C8B-B14F-4D97-AF65-F5344CB8AC3E}">
        <p14:creationId xmlns:p14="http://schemas.microsoft.com/office/powerpoint/2010/main" val="31879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54"/>
          <p:cNvSpPr txBox="1">
            <a:spLocks noChangeArrowheads="1"/>
          </p:cNvSpPr>
          <p:nvPr/>
        </p:nvSpPr>
        <p:spPr bwMode="auto">
          <a:xfrm>
            <a:off x="3700742" y="2129948"/>
            <a:ext cx="2057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Engage in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domestic purchasing activities only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32778" name="Text Box 55"/>
          <p:cNvSpPr txBox="1">
            <a:spLocks noChangeArrowheads="1"/>
          </p:cNvSpPr>
          <p:nvPr/>
        </p:nvSpPr>
        <p:spPr bwMode="auto">
          <a:xfrm>
            <a:off x="3700742" y="2842736"/>
            <a:ext cx="19812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Engage in international purchasing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activities only </a:t>
            </a:r>
            <a:r>
              <a:rPr lang="en-US" sz="1400" dirty="0">
                <a:latin typeface="+mj-lt"/>
                <a:cs typeface="Times New Roman" pitchFamily="18" charset="0"/>
              </a:rPr>
              <a:t>as needed</a:t>
            </a:r>
          </a:p>
        </p:txBody>
      </p:sp>
      <p:sp>
        <p:nvSpPr>
          <p:cNvPr id="32784" name="Text Box 61"/>
          <p:cNvSpPr txBox="1">
            <a:spLocks noChangeArrowheads="1"/>
          </p:cNvSpPr>
          <p:nvPr/>
        </p:nvSpPr>
        <p:spPr bwMode="auto">
          <a:xfrm>
            <a:off x="0" y="3409473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International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32805" name="Text Box 82"/>
          <p:cNvSpPr txBox="1">
            <a:spLocks noChangeArrowheads="1"/>
          </p:cNvSpPr>
          <p:nvPr/>
        </p:nvSpPr>
        <p:spPr bwMode="auto">
          <a:xfrm>
            <a:off x="0" y="2114073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Domestic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32809" name="Text Box 86"/>
          <p:cNvSpPr txBox="1">
            <a:spLocks noChangeArrowheads="1"/>
          </p:cNvSpPr>
          <p:nvPr/>
        </p:nvSpPr>
        <p:spPr bwMode="auto">
          <a:xfrm>
            <a:off x="3776943" y="3733800"/>
            <a:ext cx="1981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International purchasing activities as a part of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SCM </a:t>
            </a:r>
            <a:r>
              <a:rPr lang="en-US" sz="1400" dirty="0">
                <a:latin typeface="+mj-lt"/>
                <a:cs typeface="Times New Roman" pitchFamily="18" charset="0"/>
              </a:rPr>
              <a:t>strategy</a:t>
            </a:r>
          </a:p>
        </p:txBody>
      </p:sp>
      <p:sp>
        <p:nvSpPr>
          <p:cNvPr id="32810" name="Text Box 87"/>
          <p:cNvSpPr txBox="1">
            <a:spLocks noChangeArrowheads="1"/>
          </p:cNvSpPr>
          <p:nvPr/>
        </p:nvSpPr>
        <p:spPr bwMode="auto">
          <a:xfrm>
            <a:off x="3700742" y="4519136"/>
            <a:ext cx="21336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Global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 activities </a:t>
            </a:r>
            <a:r>
              <a:rPr lang="en-US" sz="1400" dirty="0">
                <a:latin typeface="+mj-lt"/>
                <a:cs typeface="Times New Roman" pitchFamily="18" charset="0"/>
              </a:rPr>
              <a:t>integrated across worldwide locations</a:t>
            </a:r>
          </a:p>
        </p:txBody>
      </p:sp>
      <p:sp>
        <p:nvSpPr>
          <p:cNvPr id="32811" name="Text Box 88"/>
          <p:cNvSpPr txBox="1">
            <a:spLocks noChangeArrowheads="1"/>
          </p:cNvSpPr>
          <p:nvPr/>
        </p:nvSpPr>
        <p:spPr bwMode="auto">
          <a:xfrm>
            <a:off x="3548342" y="5357336"/>
            <a:ext cx="2395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Global purchasing activities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integrated </a:t>
            </a:r>
            <a:r>
              <a:rPr lang="en-US" sz="1400" dirty="0">
                <a:latin typeface="+mj-lt"/>
                <a:cs typeface="Times New Roman" pitchFamily="18" charset="0"/>
              </a:rPr>
              <a:t>across worldwide locations &amp;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functional groups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32812" name="Text Box 89"/>
          <p:cNvSpPr txBox="1">
            <a:spLocks noChangeArrowheads="1"/>
          </p:cNvSpPr>
          <p:nvPr/>
        </p:nvSpPr>
        <p:spPr bwMode="auto">
          <a:xfrm>
            <a:off x="228600" y="5054123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Global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1752600" y="28760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II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1752600" y="37142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III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1752600" y="45524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IV</a:t>
            </a: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1752600" y="53906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V</a:t>
            </a: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1752600" y="20378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</a:t>
            </a:r>
          </a:p>
        </p:txBody>
      </p:sp>
      <p:sp>
        <p:nvSpPr>
          <p:cNvPr id="90" name="Rectangle 50"/>
          <p:cNvSpPr>
            <a:spLocks noChangeArrowheads="1"/>
          </p:cNvSpPr>
          <p:nvPr/>
        </p:nvSpPr>
        <p:spPr bwMode="auto">
          <a:xfrm>
            <a:off x="6062943" y="28956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22%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1" name="Rectangle 51"/>
          <p:cNvSpPr>
            <a:spLocks noChangeArrowheads="1"/>
          </p:cNvSpPr>
          <p:nvPr/>
        </p:nvSpPr>
        <p:spPr bwMode="auto">
          <a:xfrm>
            <a:off x="6062943" y="37338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16%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2" name="Rectangle 52"/>
          <p:cNvSpPr>
            <a:spLocks noChangeArrowheads="1"/>
          </p:cNvSpPr>
          <p:nvPr/>
        </p:nvSpPr>
        <p:spPr bwMode="auto">
          <a:xfrm>
            <a:off x="6062943" y="45720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15%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3" name="Rectangle 53"/>
          <p:cNvSpPr>
            <a:spLocks noChangeArrowheads="1"/>
          </p:cNvSpPr>
          <p:nvPr/>
        </p:nvSpPr>
        <p:spPr bwMode="auto">
          <a:xfrm>
            <a:off x="6062943" y="54102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14%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4" name="Rectangle 56"/>
          <p:cNvSpPr>
            <a:spLocks noChangeArrowheads="1"/>
          </p:cNvSpPr>
          <p:nvPr/>
        </p:nvSpPr>
        <p:spPr bwMode="auto">
          <a:xfrm>
            <a:off x="6062943" y="20574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33%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5" name="Rectangle 50"/>
          <p:cNvSpPr>
            <a:spLocks noChangeArrowheads="1"/>
          </p:cNvSpPr>
          <p:nvPr/>
        </p:nvSpPr>
        <p:spPr bwMode="auto">
          <a:xfrm>
            <a:off x="6748743" y="28956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23%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6" name="Rectangle 51"/>
          <p:cNvSpPr>
            <a:spLocks noChangeArrowheads="1"/>
          </p:cNvSpPr>
          <p:nvPr/>
        </p:nvSpPr>
        <p:spPr bwMode="auto">
          <a:xfrm>
            <a:off x="6748743" y="37338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20%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7" name="Rectangle 52"/>
          <p:cNvSpPr>
            <a:spLocks noChangeArrowheads="1"/>
          </p:cNvSpPr>
          <p:nvPr/>
        </p:nvSpPr>
        <p:spPr bwMode="auto">
          <a:xfrm>
            <a:off x="6748743" y="45720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15%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8" name="Rectangle 53"/>
          <p:cNvSpPr>
            <a:spLocks noChangeArrowheads="1"/>
          </p:cNvSpPr>
          <p:nvPr/>
        </p:nvSpPr>
        <p:spPr bwMode="auto">
          <a:xfrm>
            <a:off x="6748743" y="54102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19%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9" name="Rectangle 56"/>
          <p:cNvSpPr>
            <a:spLocks noChangeArrowheads="1"/>
          </p:cNvSpPr>
          <p:nvPr/>
        </p:nvSpPr>
        <p:spPr bwMode="auto">
          <a:xfrm>
            <a:off x="6748743" y="20574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23%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0" name="Rectangle 50"/>
          <p:cNvSpPr>
            <a:spLocks noChangeArrowheads="1"/>
          </p:cNvSpPr>
          <p:nvPr/>
        </p:nvSpPr>
        <p:spPr bwMode="auto">
          <a:xfrm>
            <a:off x="7434543" y="28956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22%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1" name="Rectangle 51"/>
          <p:cNvSpPr>
            <a:spLocks noChangeArrowheads="1"/>
          </p:cNvSpPr>
          <p:nvPr/>
        </p:nvSpPr>
        <p:spPr bwMode="auto">
          <a:xfrm>
            <a:off x="7434543" y="37338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21%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2" name="Rectangle 52"/>
          <p:cNvSpPr>
            <a:spLocks noChangeArrowheads="1"/>
          </p:cNvSpPr>
          <p:nvPr/>
        </p:nvSpPr>
        <p:spPr bwMode="auto">
          <a:xfrm>
            <a:off x="7434543" y="45720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13%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3" name="Rectangle 53"/>
          <p:cNvSpPr>
            <a:spLocks noChangeArrowheads="1"/>
          </p:cNvSpPr>
          <p:nvPr/>
        </p:nvSpPr>
        <p:spPr bwMode="auto">
          <a:xfrm>
            <a:off x="7434543" y="54102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18%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4" name="Rectangle 56"/>
          <p:cNvSpPr>
            <a:spLocks noChangeArrowheads="1"/>
          </p:cNvSpPr>
          <p:nvPr/>
        </p:nvSpPr>
        <p:spPr bwMode="auto">
          <a:xfrm>
            <a:off x="7434543" y="20574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26%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077508" y="16764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2013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763308" y="16764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2018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449108" y="16764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2023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-11394" y="838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cs typeface="Times New Roman" pitchFamily="18" charset="0"/>
              </a:rPr>
              <a:t>Purchasing Activities:</a:t>
            </a:r>
          </a:p>
          <a:p>
            <a:r>
              <a:rPr lang="en-US" sz="2800" dirty="0" smtClean="0">
                <a:cs typeface="Times New Roman" pitchFamily="18" charset="0"/>
              </a:rPr>
              <a:t>The </a:t>
            </a:r>
            <a:r>
              <a:rPr lang="en-US" sz="2800" dirty="0">
                <a:cs typeface="Times New Roman" pitchFamily="18" charset="0"/>
              </a:rPr>
              <a:t>View by Purchasing Professionals</a:t>
            </a:r>
            <a:endParaRPr lang="en-US" sz="2800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50"/>
          <p:cNvSpPr>
            <a:spLocks noChangeArrowheads="1"/>
          </p:cNvSpPr>
          <p:nvPr/>
        </p:nvSpPr>
        <p:spPr bwMode="auto">
          <a:xfrm>
            <a:off x="6062943" y="28956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23%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1" name="Rectangle 51"/>
          <p:cNvSpPr>
            <a:spLocks noChangeArrowheads="1"/>
          </p:cNvSpPr>
          <p:nvPr/>
        </p:nvSpPr>
        <p:spPr bwMode="auto">
          <a:xfrm>
            <a:off x="6062943" y="37338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19%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2" name="Rectangle 52"/>
          <p:cNvSpPr>
            <a:spLocks noChangeArrowheads="1"/>
          </p:cNvSpPr>
          <p:nvPr/>
        </p:nvSpPr>
        <p:spPr bwMode="auto">
          <a:xfrm>
            <a:off x="6062943" y="45720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19%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3" name="Rectangle 53"/>
          <p:cNvSpPr>
            <a:spLocks noChangeArrowheads="1"/>
          </p:cNvSpPr>
          <p:nvPr/>
        </p:nvSpPr>
        <p:spPr bwMode="auto">
          <a:xfrm>
            <a:off x="6062943" y="54102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30%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4" name="Rectangle 56"/>
          <p:cNvSpPr>
            <a:spLocks noChangeArrowheads="1"/>
          </p:cNvSpPr>
          <p:nvPr/>
        </p:nvSpPr>
        <p:spPr bwMode="auto">
          <a:xfrm>
            <a:off x="6062943" y="20574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9%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5" name="Rectangle 50"/>
          <p:cNvSpPr>
            <a:spLocks noChangeArrowheads="1"/>
          </p:cNvSpPr>
          <p:nvPr/>
        </p:nvSpPr>
        <p:spPr bwMode="auto">
          <a:xfrm>
            <a:off x="6748743" y="28956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15%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6" name="Rectangle 51"/>
          <p:cNvSpPr>
            <a:spLocks noChangeArrowheads="1"/>
          </p:cNvSpPr>
          <p:nvPr/>
        </p:nvSpPr>
        <p:spPr bwMode="auto">
          <a:xfrm>
            <a:off x="6748743" y="37338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15%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7" name="Rectangle 52"/>
          <p:cNvSpPr>
            <a:spLocks noChangeArrowheads="1"/>
          </p:cNvSpPr>
          <p:nvPr/>
        </p:nvSpPr>
        <p:spPr bwMode="auto">
          <a:xfrm>
            <a:off x="6748743" y="45720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13%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8" name="Rectangle 53"/>
          <p:cNvSpPr>
            <a:spLocks noChangeArrowheads="1"/>
          </p:cNvSpPr>
          <p:nvPr/>
        </p:nvSpPr>
        <p:spPr bwMode="auto">
          <a:xfrm>
            <a:off x="6748743" y="54102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52%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9" name="Rectangle 56"/>
          <p:cNvSpPr>
            <a:spLocks noChangeArrowheads="1"/>
          </p:cNvSpPr>
          <p:nvPr/>
        </p:nvSpPr>
        <p:spPr bwMode="auto">
          <a:xfrm>
            <a:off x="6748743" y="20574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5%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0" name="Rectangle 50"/>
          <p:cNvSpPr>
            <a:spLocks noChangeArrowheads="1"/>
          </p:cNvSpPr>
          <p:nvPr/>
        </p:nvSpPr>
        <p:spPr bwMode="auto">
          <a:xfrm>
            <a:off x="7434543" y="28956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12%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1" name="Rectangle 51"/>
          <p:cNvSpPr>
            <a:spLocks noChangeArrowheads="1"/>
          </p:cNvSpPr>
          <p:nvPr/>
        </p:nvSpPr>
        <p:spPr bwMode="auto">
          <a:xfrm>
            <a:off x="7434543" y="37338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12%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2" name="Rectangle 52"/>
          <p:cNvSpPr>
            <a:spLocks noChangeArrowheads="1"/>
          </p:cNvSpPr>
          <p:nvPr/>
        </p:nvSpPr>
        <p:spPr bwMode="auto">
          <a:xfrm>
            <a:off x="7434543" y="45720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10%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3" name="Rectangle 53"/>
          <p:cNvSpPr>
            <a:spLocks noChangeArrowheads="1"/>
          </p:cNvSpPr>
          <p:nvPr/>
        </p:nvSpPr>
        <p:spPr bwMode="auto">
          <a:xfrm>
            <a:off x="7434543" y="54102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61%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4" name="Rectangle 56"/>
          <p:cNvSpPr>
            <a:spLocks noChangeArrowheads="1"/>
          </p:cNvSpPr>
          <p:nvPr/>
        </p:nvSpPr>
        <p:spPr bwMode="auto">
          <a:xfrm>
            <a:off x="7434543" y="2057400"/>
            <a:ext cx="6096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5%</a:t>
            </a:r>
            <a:endParaRPr lang="en-US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19228" y="838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cs typeface="Times New Roman" pitchFamily="18" charset="0"/>
              </a:rPr>
              <a:t>Purchasing Activities:</a:t>
            </a:r>
          </a:p>
          <a:p>
            <a:r>
              <a:rPr lang="en-US" sz="2800" dirty="0" smtClean="0">
                <a:cs typeface="Times New Roman" pitchFamily="18" charset="0"/>
              </a:rPr>
              <a:t>The </a:t>
            </a:r>
            <a:r>
              <a:rPr lang="en-US" sz="2800" dirty="0">
                <a:cs typeface="Times New Roman" pitchFamily="18" charset="0"/>
              </a:rPr>
              <a:t>View by C-Suite Executives</a:t>
            </a:r>
            <a:endParaRPr lang="en-US" sz="2800" dirty="0" smtClean="0">
              <a:cs typeface="Times New Roman" pitchFamily="18" charset="0"/>
            </a:endParaRPr>
          </a:p>
        </p:txBody>
      </p:sp>
      <p:sp>
        <p:nvSpPr>
          <p:cNvPr id="41" name="Text Box 54"/>
          <p:cNvSpPr txBox="1">
            <a:spLocks noChangeArrowheads="1"/>
          </p:cNvSpPr>
          <p:nvPr/>
        </p:nvSpPr>
        <p:spPr bwMode="auto">
          <a:xfrm>
            <a:off x="3700742" y="2129948"/>
            <a:ext cx="2057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Engage in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domestic purchasing activities only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3700742" y="2842736"/>
            <a:ext cx="19812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Engage in international purchasing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activities only </a:t>
            </a:r>
            <a:r>
              <a:rPr lang="en-US" sz="1400" dirty="0">
                <a:latin typeface="+mj-lt"/>
                <a:cs typeface="Times New Roman" pitchFamily="18" charset="0"/>
              </a:rPr>
              <a:t>as needed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3776943" y="3733800"/>
            <a:ext cx="1981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International purchasing activities as a part of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SCM </a:t>
            </a:r>
            <a:r>
              <a:rPr lang="en-US" sz="1400" dirty="0">
                <a:latin typeface="+mj-lt"/>
                <a:cs typeface="Times New Roman" pitchFamily="18" charset="0"/>
              </a:rPr>
              <a:t>strategy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3700742" y="4519136"/>
            <a:ext cx="21336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Global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 activities </a:t>
            </a:r>
            <a:r>
              <a:rPr lang="en-US" sz="1400" dirty="0">
                <a:latin typeface="+mj-lt"/>
                <a:cs typeface="Times New Roman" pitchFamily="18" charset="0"/>
              </a:rPr>
              <a:t>integrated across worldwide locations</a:t>
            </a:r>
          </a:p>
        </p:txBody>
      </p:sp>
      <p:sp>
        <p:nvSpPr>
          <p:cNvPr id="47" name="Text Box 88"/>
          <p:cNvSpPr txBox="1">
            <a:spLocks noChangeArrowheads="1"/>
          </p:cNvSpPr>
          <p:nvPr/>
        </p:nvSpPr>
        <p:spPr bwMode="auto">
          <a:xfrm>
            <a:off x="3548342" y="5357336"/>
            <a:ext cx="2395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Global purchasing activities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integrated </a:t>
            </a:r>
            <a:r>
              <a:rPr lang="en-US" sz="1400" dirty="0">
                <a:latin typeface="+mj-lt"/>
                <a:cs typeface="Times New Roman" pitchFamily="18" charset="0"/>
              </a:rPr>
              <a:t>across worldwide locations &amp;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functional groups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49" name="Rectangle 50"/>
          <p:cNvSpPr>
            <a:spLocks noChangeArrowheads="1"/>
          </p:cNvSpPr>
          <p:nvPr/>
        </p:nvSpPr>
        <p:spPr bwMode="auto">
          <a:xfrm>
            <a:off x="1752600" y="28760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II</a:t>
            </a:r>
          </a:p>
        </p:txBody>
      </p:sp>
      <p:sp>
        <p:nvSpPr>
          <p:cNvPr id="55" name="Rectangle 51"/>
          <p:cNvSpPr>
            <a:spLocks noChangeArrowheads="1"/>
          </p:cNvSpPr>
          <p:nvPr/>
        </p:nvSpPr>
        <p:spPr bwMode="auto">
          <a:xfrm>
            <a:off x="1752600" y="37142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III</a:t>
            </a:r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1752600" y="45524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IV</a:t>
            </a: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1752600" y="53906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V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1752600" y="2037873"/>
            <a:ext cx="1676400" cy="685800"/>
          </a:xfrm>
          <a:prstGeom prst="rect">
            <a:avLst/>
          </a:prstGeom>
          <a:solidFill>
            <a:srgbClr val="3366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Level 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77508" y="16764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2013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63308" y="16764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2018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49108" y="16764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Times New Roman" pitchFamily="18" charset="0"/>
              </a:rPr>
              <a:t>2023</a:t>
            </a:r>
            <a:endParaRPr lang="en-US" sz="1600" dirty="0">
              <a:latin typeface="+mj-lt"/>
              <a:cs typeface="Times New Roman" pitchFamily="18" charset="0"/>
            </a:endParaRPr>
          </a:p>
        </p:txBody>
      </p:sp>
      <p:sp>
        <p:nvSpPr>
          <p:cNvPr id="35" name="Text Box 61"/>
          <p:cNvSpPr txBox="1">
            <a:spLocks noChangeArrowheads="1"/>
          </p:cNvSpPr>
          <p:nvPr/>
        </p:nvSpPr>
        <p:spPr bwMode="auto">
          <a:xfrm>
            <a:off x="0" y="3409473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International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36" name="Text Box 82"/>
          <p:cNvSpPr txBox="1">
            <a:spLocks noChangeArrowheads="1"/>
          </p:cNvSpPr>
          <p:nvPr/>
        </p:nvSpPr>
        <p:spPr bwMode="auto">
          <a:xfrm>
            <a:off x="0" y="2114073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Domestic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37" name="Text Box 89"/>
          <p:cNvSpPr txBox="1">
            <a:spLocks noChangeArrowheads="1"/>
          </p:cNvSpPr>
          <p:nvPr/>
        </p:nvSpPr>
        <p:spPr bwMode="auto">
          <a:xfrm>
            <a:off x="228600" y="5054123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latin typeface="+mj-lt"/>
                <a:cs typeface="Times New Roman" pitchFamily="18" charset="0"/>
              </a:rPr>
              <a:t>Global </a:t>
            </a:r>
            <a:r>
              <a:rPr lang="en-US" sz="1400" dirty="0" smtClean="0">
                <a:latin typeface="+mj-lt"/>
                <a:cs typeface="Times New Roman" pitchFamily="18" charset="0"/>
              </a:rPr>
              <a:t>Purchasing</a:t>
            </a:r>
            <a:endParaRPr lang="en-US" sz="14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71676" y="4724400"/>
            <a:ext cx="4953000" cy="1219199"/>
          </a:xfrm>
          <a:prstGeom prst="rect">
            <a:avLst/>
          </a:prstGeom>
          <a:solidFill>
            <a:srgbClr val="00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Operations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981202" y="1066800"/>
            <a:ext cx="4953000" cy="1219201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Logistics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981201" y="2286000"/>
            <a:ext cx="2476500" cy="2438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Purchasing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435624" y="2286000"/>
            <a:ext cx="2476500" cy="2438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Market Channels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-914398" y="3048003"/>
            <a:ext cx="4876798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Suppliers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 rot="5400000">
            <a:off x="4930926" y="3048002"/>
            <a:ext cx="4876797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Customers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09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813128"/>
          </a:xfrm>
        </p:spPr>
        <p:txBody>
          <a:bodyPr/>
          <a:lstStyle/>
          <a:p>
            <a:r>
              <a:rPr lang="en-US" dirty="0" smtClean="0"/>
              <a:t>Global Operations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467600" cy="3200400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b="1" dirty="0" smtClean="0">
                <a:solidFill>
                  <a:srgbClr val="336699"/>
                </a:solidFill>
              </a:rPr>
              <a:t>Make-or-buy decision in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Global production and manufacturing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Competitive priorities in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Total cost analysis </a:t>
            </a:r>
            <a:r>
              <a:rPr lang="en-US" dirty="0"/>
              <a:t>in global supply chains</a:t>
            </a:r>
            <a:endParaRPr lang="en-US" dirty="0" smtClean="0"/>
          </a:p>
          <a:p>
            <a:pPr>
              <a:buBlip>
                <a:blip r:embed="rId2"/>
              </a:buBlip>
            </a:pPr>
            <a:r>
              <a:rPr lang="en-US" dirty="0" smtClean="0"/>
              <a:t>Process-based quality standards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Supply chain operations reference model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Operational logistics providers (1PL/2PL/3PL/4PL/5PL)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13128"/>
          </a:xfrm>
        </p:spPr>
        <p:txBody>
          <a:bodyPr>
            <a:normAutofit/>
          </a:bodyPr>
          <a:lstStyle/>
          <a:p>
            <a:r>
              <a:rPr lang="en-US" dirty="0" smtClean="0"/>
              <a:t>Growth of International Production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529035"/>
              </p:ext>
            </p:extLst>
          </p:nvPr>
        </p:nvGraphicFramePr>
        <p:xfrm>
          <a:off x="457200" y="17526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56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463458"/>
              </p:ext>
            </p:extLst>
          </p:nvPr>
        </p:nvGraphicFramePr>
        <p:xfrm>
          <a:off x="1676400" y="2213062"/>
          <a:ext cx="5638800" cy="361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1447800"/>
            <a:ext cx="3210546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Operationally Favoring a </a:t>
            </a:r>
            <a:r>
              <a:rPr lang="en-US" sz="3200" u="sng" dirty="0" smtClean="0"/>
              <a:t>Make</a:t>
            </a:r>
            <a:r>
              <a:rPr lang="en-US" sz="3200" dirty="0" smtClean="0"/>
              <a:t> Decision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535907"/>
              </p:ext>
            </p:extLst>
          </p:nvPr>
        </p:nvGraphicFramePr>
        <p:xfrm>
          <a:off x="-228600" y="1447800"/>
          <a:ext cx="9144000" cy="551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01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4" y="16676"/>
            <a:ext cx="9149623" cy="68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5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7072"/>
            <a:ext cx="8229600" cy="81312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Operationally Favoring a </a:t>
            </a:r>
            <a:r>
              <a:rPr lang="en-US" sz="3200" u="sng" dirty="0" smtClean="0"/>
              <a:t>Buy</a:t>
            </a:r>
            <a:r>
              <a:rPr lang="en-US" sz="3200" dirty="0" smtClean="0"/>
              <a:t> Decision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626367"/>
              </p:ext>
            </p:extLst>
          </p:nvPr>
        </p:nvGraphicFramePr>
        <p:xfrm>
          <a:off x="-228600" y="1447800"/>
          <a:ext cx="9144000" cy="551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00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71676" y="4724400"/>
            <a:ext cx="4953000" cy="1219199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Operations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981202" y="1066800"/>
            <a:ext cx="4953000" cy="1219201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Logistics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981201" y="2286000"/>
            <a:ext cx="2476500" cy="2438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Purchasing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435624" y="2286000"/>
            <a:ext cx="2476500" cy="2438400"/>
          </a:xfrm>
          <a:prstGeom prst="rect">
            <a:avLst/>
          </a:prstGeom>
          <a:solidFill>
            <a:srgbClr val="00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Market Channels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 rot="16200000">
            <a:off x="-914398" y="3048003"/>
            <a:ext cx="4876798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Suppliers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 rot="5400000">
            <a:off x="4930926" y="3048002"/>
            <a:ext cx="4876797" cy="914400"/>
          </a:xfrm>
          <a:prstGeom prst="rect">
            <a:avLst/>
          </a:prstGeom>
          <a:solidFill>
            <a:srgbClr val="3366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Global Customers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27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Market </a:t>
            </a:r>
            <a:r>
              <a:rPr lang="en-US" smtClean="0"/>
              <a:t>Channels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7010400" cy="3886200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b="1" dirty="0" smtClean="0">
                <a:solidFill>
                  <a:srgbClr val="336699"/>
                </a:solidFill>
              </a:rPr>
              <a:t>Customer value-creating global processes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International market entry modes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International wholesaling, retailing, and franchising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Exporting and importing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Going global online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Place and the other 3Ps</a:t>
            </a:r>
          </a:p>
          <a:p>
            <a:pPr>
              <a:buBlip>
                <a:blip r:embed="rId2"/>
              </a:buBlip>
            </a:pPr>
            <a:r>
              <a:rPr lang="en-US" dirty="0"/>
              <a:t>globalEDGE diagnostic tools for global market channel partners</a:t>
            </a:r>
          </a:p>
        </p:txBody>
      </p:sp>
    </p:spTree>
    <p:extLst>
      <p:ext uri="{BB962C8B-B14F-4D97-AF65-F5344CB8AC3E}">
        <p14:creationId xmlns:p14="http://schemas.microsoft.com/office/powerpoint/2010/main" val="272960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Customer Value-Creating Processes</a:t>
            </a:r>
            <a:br>
              <a:rPr lang="en-US" dirty="0" smtClean="0"/>
            </a:br>
            <a:r>
              <a:rPr lang="en-US" sz="2000" dirty="0" smtClean="0"/>
              <a:t>Effects of PDM, MCM, and CRM in Global Market Channels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751781"/>
              </p:ext>
            </p:extLst>
          </p:nvPr>
        </p:nvGraphicFramePr>
        <p:xfrm>
          <a:off x="-914400" y="151921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2800" y="2895600"/>
            <a:ext cx="14745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Product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Development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Management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0145" y="2743200"/>
            <a:ext cx="1464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Customer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Relationship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Management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322" y="4230469"/>
            <a:ext cx="1802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Market Channels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Management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57800" y="3352800"/>
            <a:ext cx="990600" cy="84266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Tomas\AppData\Local\Microsoft\Windows\Temporary Internet Files\Content.IE5\7GPSZ94T\MC90039099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38400"/>
            <a:ext cx="1676400" cy="22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81800" y="4343400"/>
            <a:ext cx="1211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Satisfied</a:t>
            </a:r>
          </a:p>
          <a:p>
            <a:r>
              <a:rPr lang="en-US" sz="2000" b="1" dirty="0" smtClean="0"/>
              <a:t>Customer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727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1905000"/>
            <a:ext cx="8686800" cy="2589375"/>
          </a:xfrm>
        </p:spPr>
        <p:txBody>
          <a:bodyPr>
            <a:noAutofit/>
          </a:bodyPr>
          <a:lstStyle/>
          <a:p>
            <a:r>
              <a:rPr lang="en-US" sz="5400" dirty="0" smtClean="0"/>
              <a:t>Managing Global</a:t>
            </a:r>
            <a:br>
              <a:rPr lang="en-US" sz="5400" dirty="0" smtClean="0"/>
            </a:br>
            <a:r>
              <a:rPr lang="en-US" sz="5400" dirty="0" smtClean="0"/>
              <a:t>Supply Chains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4616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129563"/>
              </p:ext>
            </p:extLst>
          </p:nvPr>
        </p:nvGraphicFramePr>
        <p:xfrm>
          <a:off x="-228600" y="36320"/>
          <a:ext cx="9144000" cy="683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1305580"/>
            <a:ext cx="1812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Strategic and</a:t>
            </a:r>
          </a:p>
          <a:p>
            <a:pPr algn="ctr"/>
            <a:r>
              <a:rPr lang="en-US" sz="2400" dirty="0" smtClean="0"/>
              <a:t>Operational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6435" y="1161871"/>
            <a:ext cx="1819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Industry</a:t>
            </a:r>
          </a:p>
          <a:p>
            <a:pPr algn="ctr"/>
            <a:r>
              <a:rPr lang="en-US" sz="2400" dirty="0" smtClean="0"/>
              <a:t>Globalization</a:t>
            </a:r>
          </a:p>
          <a:p>
            <a:pPr algn="ctr"/>
            <a:r>
              <a:rPr lang="en-US" sz="2400" dirty="0" smtClean="0"/>
              <a:t>Drivers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6498" y="4953000"/>
            <a:ext cx="1905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Worldwide</a:t>
            </a:r>
          </a:p>
          <a:p>
            <a:pPr algn="ctr"/>
            <a:r>
              <a:rPr lang="en-US" sz="2400" dirty="0" smtClean="0"/>
              <a:t>Infrastructure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64339" y="4800600"/>
            <a:ext cx="2100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Managing</a:t>
            </a:r>
          </a:p>
          <a:p>
            <a:pPr algn="ctr"/>
            <a:r>
              <a:rPr lang="en-US" sz="2400" dirty="0" smtClean="0"/>
              <a:t>Coordination</a:t>
            </a:r>
          </a:p>
          <a:p>
            <a:pPr algn="ctr"/>
            <a:r>
              <a:rPr lang="en-US" sz="2400" dirty="0" smtClean="0"/>
              <a:t>and Integration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10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Global Supply Chains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3886200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dirty="0" smtClean="0"/>
              <a:t>Value of Managing the Location of Global Activities</a:t>
            </a:r>
          </a:p>
          <a:p>
            <a:pPr>
              <a:buBlip>
                <a:blip r:embed="rId2"/>
              </a:buBlip>
            </a:pPr>
            <a:r>
              <a:rPr lang="en-US" b="1" dirty="0" smtClean="0">
                <a:solidFill>
                  <a:srgbClr val="336699"/>
                </a:solidFill>
              </a:rPr>
              <a:t>Importance of Coordination on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Coordination Mechanisms in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Interorganizational Relationships in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Value Propositions in Global Supply Chain Relationships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Stakeholders and Global Supply Chains Sustainability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Guidelines for Managing Global Supply Chains</a:t>
            </a:r>
          </a:p>
          <a:p>
            <a:pPr>
              <a:buBlip>
                <a:blip r:embed="rId2"/>
              </a:buBlip>
            </a:pPr>
            <a:r>
              <a:rPr lang="en-US" dirty="0" smtClean="0"/>
              <a:t>Wrap-up of the Intriguing World of Global Supply Chain Management</a:t>
            </a:r>
          </a:p>
        </p:txBody>
      </p:sp>
    </p:spTree>
    <p:extLst>
      <p:ext uri="{BB962C8B-B14F-4D97-AF65-F5344CB8AC3E}">
        <p14:creationId xmlns:p14="http://schemas.microsoft.com/office/powerpoint/2010/main" val="24983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6626"/>
            <a:ext cx="3740200" cy="1704174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Importance and Globalization 2013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600" y="990600"/>
            <a:ext cx="7924800" cy="5797550"/>
            <a:chOff x="609600" y="990600"/>
            <a:chExt cx="7924800" cy="5797550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1131554301"/>
                </p:ext>
              </p:extLst>
            </p:nvPr>
          </p:nvGraphicFramePr>
          <p:xfrm>
            <a:off x="609600" y="990600"/>
            <a:ext cx="7924800" cy="57975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600200" y="3200400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Coordination</a:t>
              </a:r>
              <a:endPara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572000" y="2792338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93</a:t>
            </a:r>
            <a:endParaRPr lang="en-US" sz="2000" dirty="0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473600" y="37338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89</a:t>
            </a:r>
            <a:endParaRPr lang="en-US" sz="2000" dirty="0"/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800600" y="49338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92</a:t>
            </a:r>
            <a:endParaRPr lang="en-US" sz="2000" dirty="0"/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505200" y="47244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96</a:t>
            </a:r>
            <a:endParaRPr lang="en-US" sz="2000" dirty="0"/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3352800" y="34098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88</a:t>
            </a:r>
            <a:endParaRPr lang="en-US" sz="2000" dirty="0"/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473600" y="16572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61</a:t>
            </a:r>
            <a:endParaRPr lang="en-US" sz="2000" dirty="0"/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7607200" y="31812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62</a:t>
            </a:r>
            <a:endParaRPr lang="en-US" sz="2000" dirty="0"/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769000" y="57150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60</a:t>
            </a:r>
            <a:endParaRPr lang="en-US" sz="2000" dirty="0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1066800" y="320040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60</a:t>
            </a:r>
            <a:endParaRPr lang="en-US" sz="20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905000" y="5772090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60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5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436" y="838200"/>
            <a:ext cx="325959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Changes 2013 to 2018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9600" y="990600"/>
            <a:ext cx="7924800" cy="5797550"/>
            <a:chOff x="609600" y="990600"/>
            <a:chExt cx="7924800" cy="5797550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883225144"/>
                </p:ext>
              </p:extLst>
            </p:nvPr>
          </p:nvGraphicFramePr>
          <p:xfrm>
            <a:off x="609600" y="990600"/>
            <a:ext cx="7924800" cy="57975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600200" y="3200400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Coordination</a:t>
              </a:r>
              <a:endPara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572000" y="2792338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5473600" y="3733800"/>
            <a:ext cx="3273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0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4781388" y="49338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+1</a:t>
            </a:r>
            <a:endParaRPr lang="en-US" sz="2000" dirty="0"/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505200" y="4724400"/>
            <a:ext cx="412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-2</a:t>
            </a:r>
            <a:endParaRPr lang="en-US" sz="2000" dirty="0"/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3352800" y="34098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+5</a:t>
            </a:r>
            <a:endParaRPr lang="en-US" sz="2000" dirty="0"/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473600" y="16572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+8</a:t>
            </a:r>
            <a:endParaRPr lang="en-US" sz="2000" dirty="0"/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7607200" y="31812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+8</a:t>
            </a:r>
            <a:endParaRPr lang="en-US" sz="2000" dirty="0"/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769000" y="571500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+7</a:t>
            </a:r>
            <a:endParaRPr lang="en-US" sz="2000" dirty="0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914400" y="320040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+9</a:t>
            </a:r>
            <a:endParaRPr lang="en-US" sz="20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752600" y="5772090"/>
            <a:ext cx="4764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smtClean="0"/>
              <a:t>+9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51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525" y="-1"/>
            <a:ext cx="1162878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5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7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583" y="1706562"/>
            <a:ext cx="74622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336699"/>
                </a:solidFill>
              </a:rPr>
              <a:t>70%	  21  25%</a:t>
            </a:r>
            <a:endParaRPr lang="en-US" sz="9600" b="1" dirty="0">
              <a:solidFill>
                <a:srgbClr val="3366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2440" y="3001962"/>
            <a:ext cx="285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Global Supply Chains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" y="3045389"/>
            <a:ext cx="2138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Global Strategy</a:t>
            </a:r>
            <a:endParaRPr lang="en-US" sz="2400" b="1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851768" y="685800"/>
            <a:ext cx="5692032" cy="1143000"/>
          </a:xfrm>
        </p:spPr>
        <p:txBody>
          <a:bodyPr/>
          <a:lstStyle/>
          <a:p>
            <a:r>
              <a:rPr lang="en-US" dirty="0" smtClean="0"/>
              <a:t>Explaining Performance</a:t>
            </a:r>
            <a:endParaRPr lang="en-US" dirty="0"/>
          </a:p>
        </p:txBody>
      </p:sp>
      <p:sp>
        <p:nvSpPr>
          <p:cNvPr id="6" name="Title 12"/>
          <p:cNvSpPr txBox="1">
            <a:spLocks/>
          </p:cNvSpPr>
          <p:nvPr/>
        </p:nvSpPr>
        <p:spPr>
          <a:xfrm>
            <a:off x="1851768" y="3909159"/>
            <a:ext cx="5819147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 stay competitive, companies need to increase the </a:t>
            </a:r>
            <a:r>
              <a:rPr lang="en-US" b="1" dirty="0" smtClean="0"/>
              <a:t>globalization</a:t>
            </a:r>
            <a:r>
              <a:rPr lang="en-US" dirty="0" smtClean="0"/>
              <a:t> efforts of their supply chain by 25 percent in the next five years and 43 percent in the next 10 years.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230672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0"/>
            <a:ext cx="121959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omas\Documents\VITA\2013-11-02_03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399908" cy="137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8" y="3782786"/>
            <a:ext cx="1791236" cy="2271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5562600"/>
            <a:ext cx="349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www.SCMstrategy.com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11234239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Tomas\Desktop\2013-09-22_23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04" y="0"/>
            <a:ext cx="6648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5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21&quot;&gt;&lt;property id=&quot;20148&quot; value=&quot;5&quot;/&gt;&lt;property id=&quot;20300&quot; value=&quot;Slide 70 - &amp;quot;Explaining Performance&amp;quot;&quot;/&gt;&lt;property id=&quot;20307&quot; value=&quot;475&quot;/&gt;&lt;/object&gt;&lt;object type=&quot;3&quot; unique_id=&quot;10034&quot;&gt;&lt;property id=&quot;20148&quot; value=&quot;5&quot;/&gt;&lt;property id=&quot;20300&quot; value=&quot;Slide 59 - &amp;quot;Operationally Favoring a Make Decision&amp;quot;&quot;/&gt;&lt;property id=&quot;20307&quot; value=&quot;486&quot;/&gt;&lt;/object&gt;&lt;object type=&quot;3&quot; unique_id=&quot;10036&quot;&gt;&lt;property id=&quot;20148&quot; value=&quot;5&quot;/&gt;&lt;property id=&quot;20300&quot; value=&quot;Slide 2&quot;/&gt;&lt;property id=&quot;20307&quot; value=&quot;488&quot;/&gt;&lt;/object&gt;&lt;object type=&quot;3&quot; unique_id=&quot;10038&quot;&gt;&lt;property id=&quot;20148&quot; value=&quot;5&quot;/&gt;&lt;property id=&quot;20300&quot; value=&quot;Slide 3&quot;/&gt;&lt;property id=&quot;20307&quot; value=&quot;491&quot;/&gt;&lt;/object&gt;&lt;object type=&quot;3&quot; unique_id=&quot;10040&quot;&gt;&lt;property id=&quot;20148&quot; value=&quot;5&quot;/&gt;&lt;property id=&quot;20300&quot; value=&quot;Slide 4&quot;/&gt;&lt;property id=&quot;20307&quot; value=&quot;490&quot;/&gt;&lt;/object&gt;&lt;object type=&quot;3&quot; unique_id=&quot;10041&quot;&gt;&lt;property id=&quot;20148&quot; value=&quot;5&quot;/&gt;&lt;property id=&quot;20300&quot; value=&quot;Slide 5&quot;/&gt;&lt;property id=&quot;20307&quot; value=&quot;493&quot;/&gt;&lt;/object&gt;&lt;object type=&quot;3&quot; unique_id=&quot;10042&quot;&gt;&lt;property id=&quot;20148&quot; value=&quot;5&quot;/&gt;&lt;property id=&quot;20300&quot; value=&quot;Slide 7&quot;/&gt;&lt;property id=&quot;20307&quot; value=&quot;494&quot;/&gt;&lt;/object&gt;&lt;object type=&quot;3&quot; unique_id=&quot;10043&quot;&gt;&lt;property id=&quot;20148&quot; value=&quot;5&quot;/&gt;&lt;property id=&quot;20300&quot; value=&quot;Slide 9&quot;/&gt;&lt;property id=&quot;20307&quot; value=&quot;495&quot;/&gt;&lt;/object&gt;&lt;object type=&quot;3&quot; unique_id=&quot;10054&quot;&gt;&lt;property id=&quot;20148&quot; value=&quot;5&quot;/&gt;&lt;property id=&quot;20300&quot; value=&quot;Slide 15&quot;/&gt;&lt;property id=&quot;20307&quot; value=&quot;506&quot;/&gt;&lt;/object&gt;&lt;object type=&quot;3&quot; unique_id=&quot;10058&quot;&gt;&lt;property id=&quot;20148&quot; value=&quot;5&quot;/&gt;&lt;property id=&quot;20300&quot; value=&quot;Slide 6&quot;/&gt;&lt;property id=&quot;20307&quot; value=&quot;510&quot;/&gt;&lt;/object&gt;&lt;object type=&quot;3&quot; unique_id=&quot;10059&quot;&gt;&lt;property id=&quot;20148&quot; value=&quot;5&quot;/&gt;&lt;property id=&quot;20300&quot; value=&quot;Slide 8&quot;/&gt;&lt;property id=&quot;20307&quot; value=&quot;511&quot;/&gt;&lt;/object&gt;&lt;object type=&quot;3&quot; unique_id=&quot;10060&quot;&gt;&lt;property id=&quot;20148&quot; value=&quot;5&quot;/&gt;&lt;property id=&quot;20300&quot; value=&quot;Slide 10&quot;/&gt;&lt;property id=&quot;20307&quot; value=&quot;512&quot;/&gt;&lt;/object&gt;&lt;object type=&quot;3&quot; unique_id=&quot;10062&quot;&gt;&lt;property id=&quot;20148&quot; value=&quot;5&quot;/&gt;&lt;property id=&quot;20300&quot; value=&quot;Slide 38&quot;/&gt;&lt;property id=&quot;20307&quot; value=&quot;514&quot;/&gt;&lt;/object&gt;&lt;object type=&quot;3&quot; unique_id=&quot;10067&quot;&gt;&lt;property id=&quot;20148&quot; value=&quot;5&quot;/&gt;&lt;property id=&quot;20300&quot; value=&quot;Slide 66 - &amp;quot;Managing Global Supply Chains&amp;quot;&quot;/&gt;&lt;property id=&quot;20307&quot; value=&quot;519&quot;/&gt;&lt;/object&gt;&lt;object type=&quot;3&quot; unique_id=&quot;10068&quot;&gt;&lt;property id=&quot;20148&quot; value=&quot;5&quot;/&gt;&lt;property id=&quot;20300&quot; value=&quot;Slide 65&quot;/&gt;&lt;property id=&quot;20307&quot; value=&quot;520&quot;/&gt;&lt;/object&gt;&lt;object type=&quot;3&quot; unique_id=&quot;10069&quot;&gt;&lt;property id=&quot;20148&quot; value=&quot;5&quot;/&gt;&lt;property id=&quot;20300&quot; value=&quot;Slide 69&quot;/&gt;&lt;property id=&quot;20307&quot; value=&quot;521&quot;/&gt;&lt;/object&gt;&lt;object type=&quot;3&quot; unique_id=&quot;30024&quot;&gt;&lt;property id=&quot;20148&quot; value=&quot;5&quot;/&gt;&lt;property id=&quot;20300&quot; value=&quot;Slide 1&quot;/&gt;&lt;property id=&quot;20307&quot; value=&quot;261&quot;/&gt;&lt;/object&gt;&lt;object type=&quot;3&quot; unique_id=&quot;30026&quot;&gt;&lt;property id=&quot;20148&quot; value=&quot;5&quot;/&gt;&lt;property id=&quot;20300&quot; value=&quot;Slide 16&quot;/&gt;&lt;property id=&quot;20307&quot; value=&quot;260&quot;/&gt;&lt;/object&gt;&lt;object type=&quot;3&quot; unique_id=&quot;30027&quot;&gt;&lt;property id=&quot;20148&quot; value=&quot;5&quot;/&gt;&lt;property id=&quot;20300&quot; value=&quot;Slide 17 - &amp;quot;Goals of Global SCM&amp;quot;&quot;/&gt;&lt;property id=&quot;20307&quot; value=&quot;264&quot;/&gt;&lt;/object&gt;&lt;object type=&quot;3&quot; unique_id=&quot;30028&quot;&gt;&lt;property id=&quot;20148&quot; value=&quot;5&quot;/&gt;&lt;property id=&quot;20300&quot; value=&quot;Slide 18 - &amp;quot;But most importantly, identify leverage points for&amp;quot;&quot;/&gt;&lt;property id=&quot;20307&quot; value=&quot;265&quot;/&gt;&lt;/object&gt;&lt;object type=&quot;3&quot; unique_id=&quot;30030&quot;&gt;&lt;property id=&quot;20148&quot; value=&quot;5&quot;/&gt;&lt;property id=&quot;20300&quot; value=&quot;Slide 19&quot;/&gt;&lt;property id=&quot;20307&quot; value=&quot;272&quot;/&gt;&lt;/object&gt;&lt;object type=&quot;3&quot; unique_id=&quot;30031&quot;&gt;&lt;property id=&quot;20148&quot; value=&quot;5&quot;/&gt;&lt;property id=&quot;20300&quot; value=&quot;Slide 20&quot;/&gt;&lt;property id=&quot;20307&quot; value=&quot;274&quot;/&gt;&lt;/object&gt;&lt;object type=&quot;3&quot; unique_id=&quot;30037&quot;&gt;&lt;property id=&quot;20148&quot; value=&quot;5&quot;/&gt;&lt;property id=&quot;20300&quot; value=&quot;Slide 27&quot;/&gt;&lt;property id=&quot;20307&quot; value=&quot;315&quot;/&gt;&lt;/object&gt;&lt;object type=&quot;3&quot; unique_id=&quot;30039&quot;&gt;&lt;property id=&quot;20148&quot; value=&quot;5&quot;/&gt;&lt;property id=&quot;20300&quot; value=&quot;Slide 28 - &amp;quot;The Extreme Global Value Chain&amp;quot;&quot;/&gt;&lt;property id=&quot;20307&quot; value=&quot;308&quot;/&gt;&lt;/object&gt;&lt;object type=&quot;3&quot; unique_id=&quot;30040&quot;&gt;&lt;property id=&quot;20148&quot; value=&quot;5&quot;/&gt;&lt;property id=&quot;20300&quot; value=&quot;Slide 29 - &amp;quot;The Fully Multilocal Value Chain&amp;quot;&quot;/&gt;&lt;property id=&quot;20307&quot; value=&quot;309&quot;/&gt;&lt;/object&gt;&lt;object type=&quot;3&quot; unique_id=&quot;30041&quot;&gt;&lt;property id=&quot;20148&quot; value=&quot;5&quot;/&gt;&lt;property id=&quot;20300&quot; value=&quot;Slide 30 - &amp;quot;Locating Global Activities  Make Sure to Combine Strategic (Company) and Comparative (Country) Advantages&amp;quot;&quot;/&gt;&lt;property id=&quot;20307&quot; value=&quot;310&quot;/&gt;&lt;/object&gt;&lt;object type=&quot;3&quot; unique_id=&quot;30043&quot;&gt;&lt;property id=&quot;20148&quot; value=&quot;5&quot;/&gt;&lt;property id=&quot;20300&quot; value=&quot;Slide 33&quot;/&gt;&lt;property id=&quot;20307&quot; value=&quot;317&quot;/&gt;&lt;/object&gt;&lt;object type=&quot;3&quot; unique_id=&quot;30044&quot;&gt;&lt;property id=&quot;20148&quot; value=&quot;5&quot;/&gt;&lt;property id=&quot;20300&quot; value=&quot;Slide 34&quot;/&gt;&lt;property id=&quot;20307&quot; value=&quot;319&quot;/&gt;&lt;/object&gt;&lt;object type=&quot;3&quot; unique_id=&quot;30045&quot;&gt;&lt;property id=&quot;20148&quot; value=&quot;5&quot;/&gt;&lt;property id=&quot;20300&quot; value=&quot;Slide 35&quot;/&gt;&lt;property id=&quot;20307&quot; value=&quot;321&quot;/&gt;&lt;/object&gt;&lt;object type=&quot;3&quot; unique_id=&quot;30046&quot;&gt;&lt;property id=&quot;20148&quot; value=&quot;5&quot;/&gt;&lt;property id=&quot;20300&quot; value=&quot;Slide 36&quot;/&gt;&lt;property id=&quot;20307&quot; value=&quot;323&quot;/&gt;&lt;/object&gt;&lt;object type=&quot;3&quot; unique_id=&quot;30047&quot;&gt;&lt;property id=&quot;20148&quot; value=&quot;5&quot;/&gt;&lt;property id=&quot;20300&quot; value=&quot;Slide 37&quot;/&gt;&lt;property id=&quot;20307&quot; value=&quot;325&quot;/&gt;&lt;/object&gt;&lt;object type=&quot;3&quot; unique_id=&quot;30048&quot;&gt;&lt;property id=&quot;20148&quot; value=&quot;5&quot;/&gt;&lt;property id=&quot;20300&quot; value=&quot;Slide 39&quot;/&gt;&lt;property id=&quot;20307&quot; value=&quot;340&quot;/&gt;&lt;/object&gt;&lt;object type=&quot;3&quot; unique_id=&quot;30049&quot;&gt;&lt;property id=&quot;20148&quot; value=&quot;5&quot;/&gt;&lt;property id=&quot;20300&quot; value=&quot;Slide 42 - &amp;quot;Global Logistics Topics&amp;quot;&quot;/&gt;&lt;property id=&quot;20307&quot; value=&quot;341&quot;/&gt;&lt;/object&gt;&lt;object type=&quot;3&quot; unique_id=&quot;30050&quot;&gt;&lt;property id=&quot;20148&quot; value=&quot;5&quot;/&gt;&lt;property id=&quot;20300&quot; value=&quot;Slide 40&quot;/&gt;&lt;property id=&quot;20307&quot; value=&quot;342&quot;/&gt;&lt;/object&gt;&lt;object type=&quot;3&quot; unique_id=&quot;30051&quot;&gt;&lt;property id=&quot;20148&quot; value=&quot;5&quot;/&gt;&lt;property id=&quot;20300&quot; value=&quot;Slide 41 - &amp;quot;Logistics Changes 2013 to 2018&amp;quot;&quot;/&gt;&lt;property id=&quot;20307&quot; value=&quot;343&quot;/&gt;&lt;/object&gt;&lt;object type=&quot;3&quot; unique_id=&quot;30053&quot;&gt;&lt;property id=&quot;20148&quot; value=&quot;5&quot;/&gt;&lt;property id=&quot;20300&quot; value=&quot;Slide 43 - &amp;quot;Global Inventory Statistics Across Industries 20,910 Companies in 105 Countries&amp;quot;&quot;/&gt;&lt;property id=&quot;20307&quot; value=&quot;348&quot;/&gt;&lt;/object&gt;&lt;object type=&quot;3&quot; unique_id=&quot;30054&quot;&gt;&lt;property id=&quot;20148&quot; value=&quot;5&quot;/&gt;&lt;property id=&quot;20300&quot; value=&quot;Slide 44 - &amp;quot;Inventory Positions&amp;quot;&quot;/&gt;&lt;property id=&quot;20307&quot; value=&quot;349&quot;/&gt;&lt;/object&gt;&lt;object type=&quot;3&quot; unique_id=&quot;30055&quot;&gt;&lt;property id=&quot;20148&quot; value=&quot;5&quot;/&gt;&lt;property id=&quot;20300&quot; value=&quot;Slide 45 - &amp;quot;Toyota Toyota is from Japan and one of the largest automobile companies in the world&amp;quot;&quot;/&gt;&lt;property id=&quot;20307&quot; value=&quot;350&quot;/&gt;&lt;/object&gt;&lt;object type=&quot;3&quot; unique_id=&quot;30056&quot;&gt;&lt;property id=&quot;20148&quot; value=&quot;5&quot;/&gt;&lt;property id=&quot;20300&quot; value=&quot;Slide 46 - &amp;quot;Siemens Siemens from Germany is an integrated technology company with a primary focus on energy, water, healthcare&quot;/&gt;&lt;property id=&quot;20307&quot; value=&quot;351&quot;/&gt;&lt;/object&gt;&lt;object type=&quot;3&quot; unique_id=&quot;30057&quot;&gt;&lt;property id=&quot;20148&quot; value=&quot;5&quot;/&gt;&lt;property id=&quot;20300&quot; value=&quot;Slide 47 - &amp;quot;GlaxoSmithKline GlaxoSmithKline British multinational pharmaceutical, biologics, vaccines and consumer healthcare &quot;/&gt;&lt;property id=&quot;20307&quot; value=&quot;531&quot;/&gt;&lt;/object&gt;&lt;object type=&quot;3&quot; unique_id=&quot;30058&quot;&gt;&lt;property id=&quot;20148&quot; value=&quot;5&quot;/&gt;&lt;property id=&quot;20300&quot; value=&quot;Slide 48&quot;/&gt;&lt;property id=&quot;20307&quot; value=&quot;358&quot;/&gt;&lt;/object&gt;&lt;object type=&quot;3&quot; unique_id=&quot;30059&quot;&gt;&lt;property id=&quot;20148&quot; value=&quot;5&quot;/&gt;&lt;property id=&quot;20300&quot; value=&quot;Slide 49 - &amp;quot;Global Purchasing Topics&amp;quot;&quot;/&gt;&lt;property id=&quot;20307&quot; value=&quot;359&quot;/&gt;&lt;/object&gt;&lt;object type=&quot;3&quot; unique_id=&quot;30060&quot;&gt;&lt;property id=&quot;20148&quot; value=&quot;5&quot;/&gt;&lt;property id=&quot;20300&quot; value=&quot;Slide 50 - &amp;quot;Domestic Purchasing&amp;quot;&quot;/&gt;&lt;property id=&quot;20307&quot; value=&quot;364&quot;/&gt;&lt;/object&gt;&lt;object type=&quot;3&quot; unique_id=&quot;30061&quot;&gt;&lt;property id=&quot;20148&quot; value=&quot;5&quot;/&gt;&lt;property id=&quot;20300&quot; value=&quot;Slide 51 - &amp;quot;International Purchasing&amp;quot;&quot;/&gt;&lt;property id=&quot;20307&quot; value=&quot;365&quot;/&gt;&lt;/object&gt;&lt;object type=&quot;3&quot; unique_id=&quot;30062&quot;&gt;&lt;property id=&quot;20148&quot; value=&quot;5&quot;/&gt;&lt;property id=&quot;20300&quot; value=&quot;Slide 52 - &amp;quot;Global Purchasing&amp;quot;&quot;/&gt;&lt;property id=&quot;20307&quot; value=&quot;366&quot;/&gt;&lt;/object&gt;&lt;object type=&quot;3&quot; unique_id=&quot;30063&quot;&gt;&lt;property id=&quot;20148&quot; value=&quot;5&quot;/&gt;&lt;property id=&quot;20300&quot; value=&quot;Slide 53&quot;/&gt;&lt;property id=&quot;20307&quot; value=&quot;367&quot;/&gt;&lt;/object&gt;&lt;object type=&quot;3&quot; unique_id=&quot;30064&quot;&gt;&lt;property id=&quot;20148&quot; value=&quot;5&quot;/&gt;&lt;property id=&quot;20300&quot; value=&quot;Slide 54&quot;/&gt;&lt;property id=&quot;20307&quot; value=&quot;368&quot;/&gt;&lt;/object&gt;&lt;object type=&quot;3&quot; unique_id=&quot;30065&quot;&gt;&lt;property id=&quot;20148&quot; value=&quot;5&quot;/&gt;&lt;property id=&quot;20300&quot; value=&quot;Slide 55&quot;/&gt;&lt;property id=&quot;20307&quot; value=&quot;384&quot;/&gt;&lt;/object&gt;&lt;object type=&quot;3&quot; unique_id=&quot;30066&quot;&gt;&lt;property id=&quot;20148&quot; value=&quot;5&quot;/&gt;&lt;property id=&quot;20300&quot; value=&quot;Slide 56 - &amp;quot;Global Operations Topics&amp;quot;&quot;/&gt;&lt;property id=&quot;20307&quot; value=&quot;385&quot;/&gt;&lt;/object&gt;&lt;object type=&quot;3&quot; unique_id=&quot;30067&quot;&gt;&lt;property id=&quot;20148&quot; value=&quot;5&quot;/&gt;&lt;property id=&quot;20300&quot; value=&quot;Slide 57 - &amp;quot;Growth of International Production&amp;quot;&quot;/&gt;&lt;property id=&quot;20307&quot; value=&quot;392&quot;/&gt;&lt;/object&gt;&lt;object type=&quot;3&quot; unique_id=&quot;30068&quot;&gt;&lt;property id=&quot;20148&quot; value=&quot;5&quot;/&gt;&lt;property id=&quot;20300&quot; value=&quot;Slide 58&quot;/&gt;&lt;property id=&quot;20307&quot; value=&quot;389&quot;/&gt;&lt;/object&gt;&lt;object type=&quot;3&quot; unique_id=&quot;30069&quot;&gt;&lt;property id=&quot;20148&quot; value=&quot;5&quot;/&gt;&lt;property id=&quot;20300&quot; value=&quot;Slide 60 - &amp;quot;Operationally Favoring a Buy Decision&amp;quot;&quot;/&gt;&lt;property id=&quot;20307&quot; value=&quot;390&quot;/&gt;&lt;/object&gt;&lt;object type=&quot;3&quot; unique_id=&quot;30070&quot;&gt;&lt;property id=&quot;20148&quot; value=&quot;5&quot;/&gt;&lt;property id=&quot;20300&quot; value=&quot;Slide 61&quot;/&gt;&lt;property id=&quot;20307&quot; value=&quot;415&quot;/&gt;&lt;/object&gt;&lt;object type=&quot;3&quot; unique_id=&quot;30071&quot;&gt;&lt;property id=&quot;20148&quot; value=&quot;5&quot;/&gt;&lt;property id=&quot;20300&quot; value=&quot;Slide 62 - &amp;quot;Global Market Channels Topics&amp;quot;&quot;/&gt;&lt;property id=&quot;20307&quot; value=&quot;416&quot;/&gt;&lt;/object&gt;&lt;object type=&quot;3&quot; unique_id=&quot;30073&quot;&gt;&lt;property id=&quot;20148&quot; value=&quot;5&quot;/&gt;&lt;property id=&quot;20300&quot; value=&quot;Slide 63 - &amp;quot;Customer Value-Creating Processes Effects of PDM, MCM, and CRM in Global Market Channels&amp;quot;&quot;/&gt;&lt;property id=&quot;20307&quot; value=&quot;421&quot;/&gt;&lt;/object&gt;&lt;object type=&quot;3&quot; unique_id=&quot;30074&quot;&gt;&lt;property id=&quot;20148&quot; value=&quot;5&quot;/&gt;&lt;property id=&quot;20300&quot; value=&quot;Slide 64 - &amp;quot;Managing Global Supply Chains&amp;quot;&quot;/&gt;&lt;property id=&quot;20307&quot; value=&quot;451&quot;/&gt;&lt;/object&gt;&lt;object type=&quot;3&quot; unique_id=&quot;30079&quot;&gt;&lt;property id=&quot;20148&quot; value=&quot;5&quot;/&gt;&lt;property id=&quot;20300&quot; value=&quot;Slide 67 - &amp;quot;Importance and Globalization 2013&amp;quot;&quot;/&gt;&lt;property id=&quot;20307&quot; value=&quot;459&quot;/&gt;&lt;/object&gt;&lt;object type=&quot;3&quot; unique_id=&quot;30080&quot;&gt;&lt;property id=&quot;20148&quot; value=&quot;5&quot;/&gt;&lt;property id=&quot;20300&quot; value=&quot;Slide 68 - &amp;quot;Changes 2013 to 2018&amp;quot;&quot;/&gt;&lt;property id=&quot;20307&quot; value=&quot;460&quot;/&gt;&lt;/object&gt;&lt;object type=&quot;3&quot; unique_id=&quot;31473&quot;&gt;&lt;property id=&quot;20148&quot; value=&quot;5&quot;/&gt;&lt;property id=&quot;20300&quot; value=&quot;Slide 11&quot;/&gt;&lt;property id=&quot;20307&quot; value=&quot;532&quot;/&gt;&lt;/object&gt;&lt;object type=&quot;3&quot; unique_id=&quot;31474&quot;&gt;&lt;property id=&quot;20148&quot; value=&quot;5&quot;/&gt;&lt;property id=&quot;20300&quot; value=&quot;Slide 12&quot;/&gt;&lt;property id=&quot;20307&quot; value=&quot;533&quot;/&gt;&lt;/object&gt;&lt;object type=&quot;3&quot; unique_id=&quot;31475&quot;&gt;&lt;property id=&quot;20148&quot; value=&quot;5&quot;/&gt;&lt;property id=&quot;20300&quot; value=&quot;Slide 13&quot;/&gt;&lt;property id=&quot;20307&quot; value=&quot;534&quot;/&gt;&lt;/object&gt;&lt;object type=&quot;3&quot; unique_id=&quot;31476&quot;&gt;&lt;property id=&quot;20148&quot; value=&quot;5&quot;/&gt;&lt;property id=&quot;20300&quot; value=&quot;Slide 14&quot;/&gt;&lt;property id=&quot;20307&quot; value=&quot;535&quot;/&gt;&lt;/object&gt;&lt;object type=&quot;3&quot; unique_id=&quot;31477&quot;&gt;&lt;property id=&quot;20148&quot; value=&quot;5&quot;/&gt;&lt;property id=&quot;20300&quot; value=&quot;Slide 21&quot;/&gt;&lt;property id=&quot;20307&quot; value=&quot;536&quot;/&gt;&lt;/object&gt;&lt;object type=&quot;3&quot; unique_id=&quot;31478&quot;&gt;&lt;property id=&quot;20148&quot; value=&quot;5&quot;/&gt;&lt;property id=&quot;20300&quot; value=&quot;Slide 22&quot;/&gt;&lt;property id=&quot;20307&quot; value=&quot;537&quot;/&gt;&lt;/object&gt;&lt;object type=&quot;3&quot; unique_id=&quot;31479&quot;&gt;&lt;property id=&quot;20148&quot; value=&quot;5&quot;/&gt;&lt;property id=&quot;20300&quot; value=&quot;Slide 23 - &amp;quot;“What makes      you unique?”&amp;quot;&quot;/&gt;&lt;property id=&quot;20307&quot; value=&quot;538&quot;/&gt;&lt;/object&gt;&lt;object type=&quot;3&quot; unique_id=&quot;31480&quot;&gt;&lt;property id=&quot;20148&quot; value=&quot;5&quot;/&gt;&lt;property id=&quot;20300&quot; value=&quot;Slide 24&quot;/&gt;&lt;property id=&quot;20307&quot; value=&quot;539&quot;/&gt;&lt;/object&gt;&lt;object type=&quot;3&quot; unique_id=&quot;31481&quot;&gt;&lt;property id=&quot;20148&quot; value=&quot;5&quot;/&gt;&lt;property id=&quot;20300&quot; value=&quot;Slide 25&quot;/&gt;&lt;property id=&quot;20307&quot; value=&quot;540&quot;/&gt;&lt;/object&gt;&lt;object type=&quot;3&quot; unique_id=&quot;31482&quot;&gt;&lt;property id=&quot;20148&quot; value=&quot;5&quot;/&gt;&lt;property id=&quot;20300&quot; value=&quot;Slide 26 - &amp;quot;Global Strategy Composition&amp;quot;&quot;/&gt;&lt;property id=&quot;20307&quot; value=&quot;541&quot;/&gt;&lt;/object&gt;&lt;object type=&quot;3&quot; unique_id=&quot;31483&quot;&gt;&lt;property id=&quot;20148&quot; value=&quot;5&quot;/&gt;&lt;property id=&quot;20300&quot; value=&quot;Slide 31 - &amp;quot;Industry Globalization Drivers&amp;quot;&quot;/&gt;&lt;property id=&quot;20307&quot; value=&quot;543&quot;/&gt;&lt;/object&gt;&lt;object type=&quot;3&quot; unique_id=&quot;31484&quot;&gt;&lt;property id=&quot;20148&quot; value=&quot;5&quot;/&gt;&lt;property id=&quot;20300&quot; value=&quot;Slide 32 - &amp;quot;Industry Globalization Drivers&amp;quot;&quot;/&gt;&lt;property id=&quot;20307&quot; value=&quot;542&quot;/&gt;&lt;/object&gt;&lt;object type=&quot;3&quot; unique_id=&quot;31485&quot;&gt;&lt;property id=&quot;20148&quot; value=&quot;5&quot;/&gt;&lt;property id=&quot;20300&quot; value=&quot;Slide 71&quot;/&gt;&lt;property id=&quot;20307&quot; value=&quot;544&quot;/&gt;&lt;/object&gt;&lt;/object&gt;&lt;object type=&quot;8&quot; unique_id=&quot;101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1964</Words>
  <Application>Microsoft Office PowerPoint</Application>
  <PresentationFormat>On-screen Show (4:3)</PresentationFormat>
  <Paragraphs>533</Paragraphs>
  <Slides>71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of Global SCM</vt:lpstr>
      <vt:lpstr>But most importantly, identify leverage points for</vt:lpstr>
      <vt:lpstr>PowerPoint Presentation</vt:lpstr>
      <vt:lpstr>PowerPoint Presentation</vt:lpstr>
      <vt:lpstr>PowerPoint Presentation</vt:lpstr>
      <vt:lpstr>PowerPoint Presentation</vt:lpstr>
      <vt:lpstr>“What makes      you unique?”</vt:lpstr>
      <vt:lpstr>PowerPoint Presentation</vt:lpstr>
      <vt:lpstr>PowerPoint Presentation</vt:lpstr>
      <vt:lpstr>Global Strategy Composition</vt:lpstr>
      <vt:lpstr>PowerPoint Presentation</vt:lpstr>
      <vt:lpstr>The Extreme Global Value Chain</vt:lpstr>
      <vt:lpstr>The Fully Multilocal Value Chain</vt:lpstr>
      <vt:lpstr>Locating Global Activities  Make Sure to Combine Strategic (Company) and Comparative (Country) Advantages</vt:lpstr>
      <vt:lpstr>Industry Globalization Drivers</vt:lpstr>
      <vt:lpstr>Industry Globalization Drivers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Logistics Changes 2013 to 2018</vt:lpstr>
      <vt:lpstr>Global Logistics Topics</vt:lpstr>
      <vt:lpstr>Global Inventory Statistics Across Industries 20,910 Companies in 105 Countries</vt:lpstr>
      <vt:lpstr>Inventory Positions</vt:lpstr>
      <vt:lpstr>Toyota Toyota is from Japan and one of the largest automobile companies in the world</vt:lpstr>
      <vt:lpstr>Siemens Siemens from Germany is an integrated technology company with a primary focus on energy, water, healthcare</vt:lpstr>
      <vt:lpstr>GlaxoSmithKline GlaxoSmithKline British multinational pharmaceutical, biologics, vaccines and consumer healthcare company headquartered in Brentford, London.</vt:lpstr>
      <vt:lpstr>PowerPoint Presentation</vt:lpstr>
      <vt:lpstr>Global Purchasing Topics</vt:lpstr>
      <vt:lpstr>Domestic Purchasing</vt:lpstr>
      <vt:lpstr>International Purchasing</vt:lpstr>
      <vt:lpstr>Global Purchasing</vt:lpstr>
      <vt:lpstr>PowerPoint Presentation</vt:lpstr>
      <vt:lpstr>PowerPoint Presentation</vt:lpstr>
      <vt:lpstr>PowerPoint Presentation</vt:lpstr>
      <vt:lpstr>Global Operations Topics</vt:lpstr>
      <vt:lpstr>Growth of International Production</vt:lpstr>
      <vt:lpstr>PowerPoint Presentation</vt:lpstr>
      <vt:lpstr>Operationally Favoring a Make Decision</vt:lpstr>
      <vt:lpstr>Operationally Favoring a Buy Decision</vt:lpstr>
      <vt:lpstr>PowerPoint Presentation</vt:lpstr>
      <vt:lpstr>Global Market Channels Topics</vt:lpstr>
      <vt:lpstr>Customer Value-Creating Processes Effects of PDM, MCM, and CRM in Global Market Channels</vt:lpstr>
      <vt:lpstr>Managing Global Supply Chains</vt:lpstr>
      <vt:lpstr>PowerPoint Presentation</vt:lpstr>
      <vt:lpstr>Managing Global Supply Chains</vt:lpstr>
      <vt:lpstr>Importance and Globalization 2013</vt:lpstr>
      <vt:lpstr>Changes 2013 to 2018</vt:lpstr>
      <vt:lpstr>PowerPoint Presentation</vt:lpstr>
      <vt:lpstr>Explaining Performance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Tomas</dc:creator>
  <cp:lastModifiedBy>Bunnell, Ronda</cp:lastModifiedBy>
  <cp:revision>103</cp:revision>
  <cp:lastPrinted>2013-12-02T04:43:39Z</cp:lastPrinted>
  <dcterms:created xsi:type="dcterms:W3CDTF">2013-08-17T03:53:47Z</dcterms:created>
  <dcterms:modified xsi:type="dcterms:W3CDTF">2015-05-26T15:06:29Z</dcterms:modified>
</cp:coreProperties>
</file>